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5"/>
  </p:sldMasterIdLst>
  <p:notesMasterIdLst>
    <p:notesMasterId r:id="rId13"/>
  </p:notesMasterIdLst>
  <p:handoutMasterIdLst>
    <p:handoutMasterId r:id="rId14"/>
  </p:handoutMasterIdLst>
  <p:sldIdLst>
    <p:sldId id="256" r:id="rId6"/>
    <p:sldId id="274" r:id="rId7"/>
    <p:sldId id="264" r:id="rId8"/>
    <p:sldId id="266" r:id="rId9"/>
    <p:sldId id="27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3504">
          <p15:clr>
            <a:srgbClr val="A4A3A4"/>
          </p15:clr>
        </p15:guide>
        <p15:guide id="2" orient="horz" pos="480">
          <p15:clr>
            <a:srgbClr val="A4A3A4"/>
          </p15:clr>
        </p15:guide>
        <p15:guide id="3" orient="horz" pos="3687">
          <p15:clr>
            <a:srgbClr val="A4A3A4"/>
          </p15:clr>
        </p15:guide>
        <p15:guide id="4" orient="horz" pos="4166">
          <p15:clr>
            <a:srgbClr val="A4A3A4"/>
          </p15:clr>
        </p15:guide>
        <p15:guide id="5" orient="horz" pos="4080">
          <p15:clr>
            <a:srgbClr val="A4A3A4"/>
          </p15:clr>
        </p15:guide>
        <p15:guide id="6" orient="horz" pos="154">
          <p15:clr>
            <a:srgbClr val="A4A3A4"/>
          </p15:clr>
        </p15:guide>
        <p15:guide id="7" orient="horz" pos="776">
          <p15:clr>
            <a:srgbClr val="A4A3A4"/>
          </p15:clr>
        </p15:guide>
        <p15:guide id="8" orient="horz" pos="2448">
          <p15:clr>
            <a:srgbClr val="A4A3A4"/>
          </p15:clr>
        </p15:guide>
        <p15:guide id="9" pos="5254">
          <p15:clr>
            <a:srgbClr val="A4A3A4"/>
          </p15:clr>
        </p15:guide>
        <p15:guide id="10" pos="5520">
          <p15:clr>
            <a:srgbClr val="A4A3A4"/>
          </p15:clr>
        </p15:guide>
        <p15:guide id="11" pos="4299">
          <p15:clr>
            <a:srgbClr val="A4A3A4"/>
          </p15:clr>
        </p15:guide>
        <p15:guide id="12" pos="502">
          <p15:clr>
            <a:srgbClr val="A4A3A4"/>
          </p15:clr>
        </p15:guide>
        <p15:guide id="13" pos="78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AD"/>
    <a:srgbClr val="000000"/>
    <a:srgbClr val="0045AE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699217-996E-4B71-8F8E-A02BC115499F}" v="550" dt="2020-10-27T23:55:48.1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3504"/>
        <p:guide orient="horz" pos="480"/>
        <p:guide orient="horz" pos="3687"/>
        <p:guide orient="horz" pos="4166"/>
        <p:guide orient="horz" pos="4080"/>
        <p:guide orient="horz" pos="154"/>
        <p:guide orient="horz" pos="776"/>
        <p:guide orient="horz" pos="2448"/>
        <p:guide pos="5254"/>
        <p:guide pos="5520"/>
        <p:guide pos="4299"/>
        <p:guide pos="502"/>
        <p:guide pos="7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zabeth Bond" userId="S::elizabeth.bond@sickkids.ca::3fca437e-2720-4576-8bae-406f91417346" providerId="AD" clId="Web-{5CA72B54-0CA7-FFB0-6697-C4CCE7241179}"/>
    <pc:docChg chg="modSld">
      <pc:chgData name="Elizabeth Bond" userId="S::elizabeth.bond@sickkids.ca::3fca437e-2720-4576-8bae-406f91417346" providerId="AD" clId="Web-{5CA72B54-0CA7-FFB0-6697-C4CCE7241179}" dt="2020-07-09T19:19:20.709" v="1" actId="14100"/>
      <pc:docMkLst>
        <pc:docMk/>
      </pc:docMkLst>
      <pc:sldChg chg="modSp">
        <pc:chgData name="Elizabeth Bond" userId="S::elizabeth.bond@sickkids.ca::3fca437e-2720-4576-8bae-406f91417346" providerId="AD" clId="Web-{5CA72B54-0CA7-FFB0-6697-C4CCE7241179}" dt="2020-07-09T19:19:20.709" v="1" actId="14100"/>
        <pc:sldMkLst>
          <pc:docMk/>
          <pc:sldMk cId="0" sldId="268"/>
        </pc:sldMkLst>
        <pc:grpChg chg="mod">
          <ac:chgData name="Elizabeth Bond" userId="S::elizabeth.bond@sickkids.ca::3fca437e-2720-4576-8bae-406f91417346" providerId="AD" clId="Web-{5CA72B54-0CA7-FFB0-6697-C4CCE7241179}" dt="2020-07-09T19:19:20.709" v="1" actId="14100"/>
          <ac:grpSpMkLst>
            <pc:docMk/>
            <pc:sldMk cId="0" sldId="268"/>
            <ac:grpSpMk id="14339" creationId="{5DD4B946-8845-43A8-8786-CA9228C89D10}"/>
          </ac:grpSpMkLst>
        </pc:grpChg>
      </pc:sldChg>
    </pc:docChg>
  </pc:docChgLst>
  <pc:docChgLst>
    <pc:chgData name="Alan Yang" userId="d60a837f-a1bf-45ee-adc2-1c89e576978e" providerId="ADAL" clId="{B1699217-996E-4B71-8F8E-A02BC115499F}"/>
    <pc:docChg chg="undo custSel addSld delSld modSld">
      <pc:chgData name="Alan Yang" userId="d60a837f-a1bf-45ee-adc2-1c89e576978e" providerId="ADAL" clId="{B1699217-996E-4B71-8F8E-A02BC115499F}" dt="2020-10-27T23:56:06.139" v="997" actId="20577"/>
      <pc:docMkLst>
        <pc:docMk/>
      </pc:docMkLst>
      <pc:sldChg chg="modSp">
        <pc:chgData name="Alan Yang" userId="d60a837f-a1bf-45ee-adc2-1c89e576978e" providerId="ADAL" clId="{B1699217-996E-4B71-8F8E-A02BC115499F}" dt="2020-10-27T23:41:41.097" v="507" actId="20577"/>
        <pc:sldMkLst>
          <pc:docMk/>
          <pc:sldMk cId="0" sldId="256"/>
        </pc:sldMkLst>
        <pc:spChg chg="mod">
          <ac:chgData name="Alan Yang" userId="d60a837f-a1bf-45ee-adc2-1c89e576978e" providerId="ADAL" clId="{B1699217-996E-4B71-8F8E-A02BC115499F}" dt="2020-10-27T23:41:41.097" v="507" actId="20577"/>
          <ac:spMkLst>
            <pc:docMk/>
            <pc:sldMk cId="0" sldId="256"/>
            <ac:spMk id="30722" creationId="{3C72EF7D-D658-40DC-8762-72F59C4D29D0}"/>
          </ac:spMkLst>
        </pc:spChg>
      </pc:sldChg>
      <pc:sldChg chg="modSp">
        <pc:chgData name="Alan Yang" userId="d60a837f-a1bf-45ee-adc2-1c89e576978e" providerId="ADAL" clId="{B1699217-996E-4B71-8F8E-A02BC115499F}" dt="2020-10-27T23:55:57.738" v="994" actId="20577"/>
        <pc:sldMkLst>
          <pc:docMk/>
          <pc:sldMk cId="0" sldId="264"/>
        </pc:sldMkLst>
        <pc:spChg chg="mod">
          <ac:chgData name="Alan Yang" userId="d60a837f-a1bf-45ee-adc2-1c89e576978e" providerId="ADAL" clId="{B1699217-996E-4B71-8F8E-A02BC115499F}" dt="2020-10-27T23:55:57.738" v="994" actId="20577"/>
          <ac:spMkLst>
            <pc:docMk/>
            <pc:sldMk cId="0" sldId="264"/>
            <ac:spMk id="63490" creationId="{22B25C4B-22F6-4656-8F25-57EFDF3FE375}"/>
          </ac:spMkLst>
        </pc:spChg>
      </pc:sldChg>
      <pc:sldChg chg="modSp del">
        <pc:chgData name="Alan Yang" userId="d60a837f-a1bf-45ee-adc2-1c89e576978e" providerId="ADAL" clId="{B1699217-996E-4B71-8F8E-A02BC115499F}" dt="2020-10-25T15:44:29.835" v="100" actId="2696"/>
        <pc:sldMkLst>
          <pc:docMk/>
          <pc:sldMk cId="0" sldId="265"/>
        </pc:sldMkLst>
        <pc:spChg chg="mod">
          <ac:chgData name="Alan Yang" userId="d60a837f-a1bf-45ee-adc2-1c89e576978e" providerId="ADAL" clId="{B1699217-996E-4B71-8F8E-A02BC115499F}" dt="2020-10-25T15:44:24.710" v="99" actId="20577"/>
          <ac:spMkLst>
            <pc:docMk/>
            <pc:sldMk cId="0" sldId="265"/>
            <ac:spMk id="9219" creationId="{CAC4444A-B086-439D-80FC-0F41F09161DC}"/>
          </ac:spMkLst>
        </pc:spChg>
      </pc:sldChg>
      <pc:sldChg chg="modSp modAnim">
        <pc:chgData name="Alan Yang" userId="d60a837f-a1bf-45ee-adc2-1c89e576978e" providerId="ADAL" clId="{B1699217-996E-4B71-8F8E-A02BC115499F}" dt="2020-10-27T23:56:06.139" v="997" actId="20577"/>
        <pc:sldMkLst>
          <pc:docMk/>
          <pc:sldMk cId="0" sldId="266"/>
        </pc:sldMkLst>
        <pc:spChg chg="mod">
          <ac:chgData name="Alan Yang" userId="d60a837f-a1bf-45ee-adc2-1c89e576978e" providerId="ADAL" clId="{B1699217-996E-4B71-8F8E-A02BC115499F}" dt="2020-10-27T23:56:06.139" v="997" actId="20577"/>
          <ac:spMkLst>
            <pc:docMk/>
            <pc:sldMk cId="0" sldId="266"/>
            <ac:spMk id="63490" creationId="{22B25C4B-22F6-4656-8F25-57EFDF3FE375}"/>
          </ac:spMkLst>
        </pc:spChg>
        <pc:spChg chg="mod">
          <ac:chgData name="Alan Yang" userId="d60a837f-a1bf-45ee-adc2-1c89e576978e" providerId="ADAL" clId="{B1699217-996E-4B71-8F8E-A02BC115499F}" dt="2020-10-27T22:22:47.864" v="384" actId="20577"/>
          <ac:spMkLst>
            <pc:docMk/>
            <pc:sldMk cId="0" sldId="266"/>
            <ac:spMk id="63491" creationId="{6E123C4E-4525-4C7E-8D06-42CBE16E8C1E}"/>
          </ac:spMkLst>
        </pc:spChg>
      </pc:sldChg>
      <pc:sldChg chg="modSp">
        <pc:chgData name="Alan Yang" userId="d60a837f-a1bf-45ee-adc2-1c89e576978e" providerId="ADAL" clId="{B1699217-996E-4B71-8F8E-A02BC115499F}" dt="2020-10-27T23:55:48.191" v="987" actId="20577"/>
        <pc:sldMkLst>
          <pc:docMk/>
          <pc:sldMk cId="0" sldId="267"/>
        </pc:sldMkLst>
        <pc:spChg chg="mod">
          <ac:chgData name="Alan Yang" userId="d60a837f-a1bf-45ee-adc2-1c89e576978e" providerId="ADAL" clId="{B1699217-996E-4B71-8F8E-A02BC115499F}" dt="2020-10-27T23:55:48.191" v="987" actId="20577"/>
          <ac:spMkLst>
            <pc:docMk/>
            <pc:sldMk cId="0" sldId="267"/>
            <ac:spMk id="12291" creationId="{91BC3C52-E480-415C-BB03-7F4C2173CB60}"/>
          </ac:spMkLst>
        </pc:spChg>
      </pc:sldChg>
      <pc:sldChg chg="delSp modSp">
        <pc:chgData name="Alan Yang" userId="d60a837f-a1bf-45ee-adc2-1c89e576978e" providerId="ADAL" clId="{B1699217-996E-4B71-8F8E-A02BC115499F}" dt="2020-10-25T15:46:56.989" v="143" actId="1076"/>
        <pc:sldMkLst>
          <pc:docMk/>
          <pc:sldMk cId="0" sldId="268"/>
        </pc:sldMkLst>
        <pc:grpChg chg="mod">
          <ac:chgData name="Alan Yang" userId="d60a837f-a1bf-45ee-adc2-1c89e576978e" providerId="ADAL" clId="{B1699217-996E-4B71-8F8E-A02BC115499F}" dt="2020-10-25T15:46:22.461" v="131" actId="1076"/>
          <ac:grpSpMkLst>
            <pc:docMk/>
            <pc:sldMk cId="0" sldId="268"/>
            <ac:grpSpMk id="14339" creationId="{5DD4B946-8845-43A8-8786-CA9228C89D10}"/>
          </ac:grpSpMkLst>
        </pc:grpChg>
        <pc:grpChg chg="mod">
          <ac:chgData name="Alan Yang" userId="d60a837f-a1bf-45ee-adc2-1c89e576978e" providerId="ADAL" clId="{B1699217-996E-4B71-8F8E-A02BC115499F}" dt="2020-10-25T15:46:56.989" v="143" actId="1076"/>
          <ac:grpSpMkLst>
            <pc:docMk/>
            <pc:sldMk cId="0" sldId="268"/>
            <ac:grpSpMk id="14340" creationId="{8F1A2B9D-31E3-4E66-8C05-40A1AF4BC333}"/>
          </ac:grpSpMkLst>
        </pc:grpChg>
        <pc:grpChg chg="mod">
          <ac:chgData name="Alan Yang" userId="d60a837f-a1bf-45ee-adc2-1c89e576978e" providerId="ADAL" clId="{B1699217-996E-4B71-8F8E-A02BC115499F}" dt="2020-10-25T15:46:52.813" v="142" actId="1076"/>
          <ac:grpSpMkLst>
            <pc:docMk/>
            <pc:sldMk cId="0" sldId="268"/>
            <ac:grpSpMk id="14341" creationId="{5CE15B7E-97F4-4FBF-9142-3621A372F74A}"/>
          </ac:grpSpMkLst>
        </pc:grpChg>
        <pc:grpChg chg="mod">
          <ac:chgData name="Alan Yang" userId="d60a837f-a1bf-45ee-adc2-1c89e576978e" providerId="ADAL" clId="{B1699217-996E-4B71-8F8E-A02BC115499F}" dt="2020-10-25T15:46:46.374" v="138" actId="1076"/>
          <ac:grpSpMkLst>
            <pc:docMk/>
            <pc:sldMk cId="0" sldId="268"/>
            <ac:grpSpMk id="14342" creationId="{C4B9C3EE-A3E4-4A33-ADED-934068643D47}"/>
          </ac:grpSpMkLst>
        </pc:grpChg>
        <pc:grpChg chg="del">
          <ac:chgData name="Alan Yang" userId="d60a837f-a1bf-45ee-adc2-1c89e576978e" providerId="ADAL" clId="{B1699217-996E-4B71-8F8E-A02BC115499F}" dt="2020-10-25T15:44:47.809" v="101" actId="478"/>
          <ac:grpSpMkLst>
            <pc:docMk/>
            <pc:sldMk cId="0" sldId="268"/>
            <ac:grpSpMk id="14343" creationId="{79055CA0-4F04-4150-9C3F-7C0069F632A0}"/>
          </ac:grpSpMkLst>
        </pc:grpChg>
      </pc:sldChg>
      <pc:sldChg chg="del modTransition">
        <pc:chgData name="Alan Yang" userId="d60a837f-a1bf-45ee-adc2-1c89e576978e" providerId="ADAL" clId="{B1699217-996E-4B71-8F8E-A02BC115499F}" dt="2020-10-25T15:46:00.621" v="127" actId="2696"/>
        <pc:sldMkLst>
          <pc:docMk/>
          <pc:sldMk cId="0" sldId="272"/>
        </pc:sldMkLst>
      </pc:sldChg>
      <pc:sldChg chg="del modTransition">
        <pc:chgData name="Alan Yang" userId="d60a837f-a1bf-45ee-adc2-1c89e576978e" providerId="ADAL" clId="{B1699217-996E-4B71-8F8E-A02BC115499F}" dt="2020-10-25T15:46:00.607" v="126" actId="2696"/>
        <pc:sldMkLst>
          <pc:docMk/>
          <pc:sldMk cId="0" sldId="273"/>
        </pc:sldMkLst>
      </pc:sldChg>
      <pc:sldChg chg="modSp">
        <pc:chgData name="Alan Yang" userId="d60a837f-a1bf-45ee-adc2-1c89e576978e" providerId="ADAL" clId="{B1699217-996E-4B71-8F8E-A02BC115499F}" dt="2020-10-27T23:41:36.702" v="498" actId="20577"/>
        <pc:sldMkLst>
          <pc:docMk/>
          <pc:sldMk cId="0" sldId="274"/>
        </pc:sldMkLst>
        <pc:spChg chg="mod">
          <ac:chgData name="Alan Yang" userId="d60a837f-a1bf-45ee-adc2-1c89e576978e" providerId="ADAL" clId="{B1699217-996E-4B71-8F8E-A02BC115499F}" dt="2020-10-27T23:41:36.702" v="498" actId="20577"/>
          <ac:spMkLst>
            <pc:docMk/>
            <pc:sldMk cId="0" sldId="274"/>
            <ac:spMk id="3" creationId="{50C54279-E789-483E-837A-EDBDE6F0FAEF}"/>
          </ac:spMkLst>
        </pc:spChg>
      </pc:sldChg>
      <pc:sldChg chg="add del">
        <pc:chgData name="Alan Yang" userId="d60a837f-a1bf-45ee-adc2-1c89e576978e" providerId="ADAL" clId="{B1699217-996E-4B71-8F8E-A02BC115499F}" dt="2020-10-27T23:42:53.843" v="510" actId="2696"/>
        <pc:sldMkLst>
          <pc:docMk/>
          <pc:sldMk cId="559945655" sldId="275"/>
        </pc:sldMkLst>
      </pc:sldChg>
      <pc:sldChg chg="modSp add modAnim">
        <pc:chgData name="Alan Yang" userId="d60a837f-a1bf-45ee-adc2-1c89e576978e" providerId="ADAL" clId="{B1699217-996E-4B71-8F8E-A02BC115499F}" dt="2020-10-27T23:44:50.118" v="958" actId="20577"/>
        <pc:sldMkLst>
          <pc:docMk/>
          <pc:sldMk cId="3499032972" sldId="276"/>
        </pc:sldMkLst>
        <pc:spChg chg="mod">
          <ac:chgData name="Alan Yang" userId="d60a837f-a1bf-45ee-adc2-1c89e576978e" providerId="ADAL" clId="{B1699217-996E-4B71-8F8E-A02BC115499F}" dt="2020-10-27T23:43:19.286" v="536" actId="20577"/>
          <ac:spMkLst>
            <pc:docMk/>
            <pc:sldMk cId="3499032972" sldId="276"/>
            <ac:spMk id="63490" creationId="{22B25C4B-22F6-4656-8F25-57EFDF3FE375}"/>
          </ac:spMkLst>
        </pc:spChg>
        <pc:spChg chg="mod">
          <ac:chgData name="Alan Yang" userId="d60a837f-a1bf-45ee-adc2-1c89e576978e" providerId="ADAL" clId="{B1699217-996E-4B71-8F8E-A02BC115499F}" dt="2020-10-27T23:44:50.118" v="958" actId="20577"/>
          <ac:spMkLst>
            <pc:docMk/>
            <pc:sldMk cId="3499032972" sldId="276"/>
            <ac:spMk id="63491" creationId="{6E123C4E-4525-4C7E-8D06-42CBE16E8C1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CE9B0BA5-DBD2-40FF-BE5E-49056A7A0DE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119C5DC6-91A1-4674-B2DB-CF76A567652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3C5A8548-DBCF-4CD0-9AB9-EE39015CC2F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Slide</a:t>
            </a:r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5D8595BB-04FB-470A-B616-AB872BBCCB7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66B30B0-83E1-4455-82DF-E796A728B8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984553E2-B8A2-4E67-B320-C8327902863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4D3E773A-5CD7-48CA-AE75-6B88CE32FDE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F29F1CE6-B842-47D7-B36C-88CAF2931D7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190B6280-691E-42D8-BFD8-DA70825C583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A4728DEE-6FC8-4CF2-8859-BB3ED923189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Slide</a:t>
            </a:r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DAFF4E4D-AE47-40DA-A2CF-1B33EB67B4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C1CA8F4-3075-4A1F-A25B-B932979870E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>
            <a:extLst>
              <a:ext uri="{FF2B5EF4-FFF2-40B4-BE49-F238E27FC236}">
                <a16:creationId xmlns:a16="http://schemas.microsoft.com/office/drawing/2014/main" id="{AAC4628D-7C91-485E-8720-A99296BE7A1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US" altLang="en-US" sz="1200"/>
              <a:t>Slide</a:t>
            </a:r>
          </a:p>
        </p:txBody>
      </p:sp>
      <p:sp>
        <p:nvSpPr>
          <p:cNvPr id="7171" name="Rectangle 7">
            <a:extLst>
              <a:ext uri="{FF2B5EF4-FFF2-40B4-BE49-F238E27FC236}">
                <a16:creationId xmlns:a16="http://schemas.microsoft.com/office/drawing/2014/main" id="{CC8D28E1-2A27-434A-B09A-D4A88870DD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4A71DDC0-5580-4149-91B4-113AAB39A502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6B351A98-CD5C-4BDE-BA4B-F59C6216DB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2DF4EA9C-9D03-46ED-9F53-E35F6E6BAA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F5B23084-5414-4CFA-B52C-9AC245CAF6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10073278-2178-47C3-8D4A-74BB9C0B17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2292" name="Footer Placeholder 3">
            <a:extLst>
              <a:ext uri="{FF2B5EF4-FFF2-40B4-BE49-F238E27FC236}">
                <a16:creationId xmlns:a16="http://schemas.microsoft.com/office/drawing/2014/main" id="{2B2D83D4-BD07-4520-8286-D094F142E53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US" altLang="en-US" sz="1200"/>
              <a:t>Slide</a:t>
            </a:r>
          </a:p>
        </p:txBody>
      </p:sp>
      <p:sp>
        <p:nvSpPr>
          <p:cNvPr id="12293" name="Slide Number Placeholder 4">
            <a:extLst>
              <a:ext uri="{FF2B5EF4-FFF2-40B4-BE49-F238E27FC236}">
                <a16:creationId xmlns:a16="http://schemas.microsoft.com/office/drawing/2014/main" id="{00168046-CC35-41E1-B425-920660D119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C1EE85EF-F989-468F-8F2B-735CBED43F84}" type="slidenum">
              <a:rPr lang="en-US" altLang="en-US" sz="1200"/>
              <a:pPr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F5B23084-5414-4CFA-B52C-9AC245CAF6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10073278-2178-47C3-8D4A-74BB9C0B17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2292" name="Footer Placeholder 3">
            <a:extLst>
              <a:ext uri="{FF2B5EF4-FFF2-40B4-BE49-F238E27FC236}">
                <a16:creationId xmlns:a16="http://schemas.microsoft.com/office/drawing/2014/main" id="{2B2D83D4-BD07-4520-8286-D094F142E53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US" altLang="en-US" sz="1200"/>
              <a:t>Slide</a:t>
            </a:r>
          </a:p>
        </p:txBody>
      </p:sp>
      <p:sp>
        <p:nvSpPr>
          <p:cNvPr id="12293" name="Slide Number Placeholder 4">
            <a:extLst>
              <a:ext uri="{FF2B5EF4-FFF2-40B4-BE49-F238E27FC236}">
                <a16:creationId xmlns:a16="http://schemas.microsoft.com/office/drawing/2014/main" id="{00168046-CC35-41E1-B425-920660D119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C1EE85EF-F989-468F-8F2B-735CBED43F84}" type="slidenum">
              <a:rPr lang="en-US" altLang="en-US" sz="1200"/>
              <a:pPr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7275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65650.stat.SK ppt templates 2016 FA blank3.jpg">
            <a:extLst>
              <a:ext uri="{FF2B5EF4-FFF2-40B4-BE49-F238E27FC236}">
                <a16:creationId xmlns:a16="http://schemas.microsoft.com/office/drawing/2014/main" id="{ECDF06D3-9B4E-4693-A213-740EDCAFF4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873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22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0675" y="381000"/>
            <a:ext cx="2095500" cy="48768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137275" cy="48768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76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65650.stat.SK ppt templates 2016 FA blank4.jpg">
            <a:extLst>
              <a:ext uri="{FF2B5EF4-FFF2-40B4-BE49-F238E27FC236}">
                <a16:creationId xmlns:a16="http://schemas.microsoft.com/office/drawing/2014/main" id="{88E742AE-BC9A-4A7D-9737-B4D07A2D94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46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235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66800"/>
            <a:ext cx="4114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14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48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34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41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4841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6544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072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>
            <a:extLst>
              <a:ext uri="{FF2B5EF4-FFF2-40B4-BE49-F238E27FC236}">
                <a16:creationId xmlns:a16="http://schemas.microsoft.com/office/drawing/2014/main" id="{2E41B696-8E8A-4178-A49C-CF56482B887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81000" y="381000"/>
            <a:ext cx="83851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15">
            <a:extLst>
              <a:ext uri="{FF2B5EF4-FFF2-40B4-BE49-F238E27FC236}">
                <a16:creationId xmlns:a16="http://schemas.microsoft.com/office/drawing/2014/main" id="{7AB0C921-4072-4906-866D-3553A38DC8DF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81000" y="1066800"/>
            <a:ext cx="8382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46AD"/>
          </a:solidFill>
          <a:latin typeface="+mj-lt"/>
          <a:ea typeface="+mj-ea"/>
          <a:cs typeface="ヒラギノ角ゴ Pro W3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46A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46A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46A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46AD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rgbClr val="0046AD"/>
          </a:solidFill>
          <a:latin typeface="Arial" charset="0"/>
          <a:ea typeface="ヒラギノ角ゴ Pro W3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rgbClr val="0046AD"/>
          </a:solidFill>
          <a:latin typeface="Arial" charset="0"/>
          <a:ea typeface="ヒラギノ角ゴ Pro W3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rgbClr val="0046AD"/>
          </a:solidFill>
          <a:latin typeface="Arial" charset="0"/>
          <a:ea typeface="ヒラギノ角ゴ Pro W3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rgbClr val="0046AD"/>
          </a:solidFill>
          <a:latin typeface="Arial" charset="0"/>
          <a:ea typeface="ヒラギノ角ゴ Pro W3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hlink"/>
        </a:buClr>
        <a:buFont typeface="Wingdings" panose="05000000000000000000" pitchFamily="2" charset="2"/>
        <a:defRPr sz="1400">
          <a:solidFill>
            <a:srgbClr val="000000"/>
          </a:solidFill>
          <a:latin typeface="+mn-lt"/>
          <a:ea typeface="+mn-ea"/>
          <a:cs typeface="ヒラギノ角ゴ Pro W3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46AD"/>
        </a:buClr>
        <a:buFont typeface="Wingdings" panose="05000000000000000000" pitchFamily="2" charset="2"/>
        <a:defRPr sz="1200">
          <a:solidFill>
            <a:srgbClr val="0046AD"/>
          </a:solidFill>
          <a:latin typeface="+mn-lt"/>
          <a:ea typeface="+mn-ea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6AD"/>
        </a:buClr>
        <a:buFont typeface="Wingdings" panose="05000000000000000000" pitchFamily="2" charset="2"/>
        <a:defRPr sz="1200">
          <a:solidFill>
            <a:srgbClr val="000000"/>
          </a:solidFill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46AD"/>
        </a:buClr>
        <a:buFont typeface="Wingdings" panose="05000000000000000000" pitchFamily="2" charset="2"/>
        <a:defRPr sz="1200">
          <a:solidFill>
            <a:srgbClr val="0046AD"/>
          </a:solidFill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46AD"/>
        </a:buClr>
        <a:buFont typeface="Wingdings" panose="05000000000000000000" pitchFamily="2" charset="2"/>
        <a:defRPr sz="1200">
          <a:solidFill>
            <a:srgbClr val="000000"/>
          </a:solidFill>
          <a:latin typeface="+mn-lt"/>
          <a:ea typeface="+mn-ea"/>
          <a:cs typeface="ヒラギノ角ゴ Pro W3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46AD"/>
        </a:buClr>
        <a:buFont typeface="Wingdings" charset="0"/>
        <a:defRPr sz="12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46AD"/>
        </a:buClr>
        <a:buFont typeface="Wingdings" charset="0"/>
        <a:defRPr sz="12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46AD"/>
        </a:buClr>
        <a:buFont typeface="Wingdings" charset="0"/>
        <a:defRPr sz="12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46AD"/>
        </a:buClr>
        <a:buFont typeface="Wingdings" charset="0"/>
        <a:defRPr sz="1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ecision-modeling-for-public-health.netlify.app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oin.slack.com/t/darthcdcdecis-lyt5179/shared_invite/zt-ild8x6xe-nmZqMaFQK9DC86tssB2GWw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3C72EF7D-D658-40DC-8762-72F59C4D29D0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019800" y="3505200"/>
            <a:ext cx="2971800" cy="19812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algn="ctr" eaLnBrk="1" hangingPunct="1">
              <a:defRPr/>
            </a:pP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Welcome</a:t>
            </a:r>
            <a:br>
              <a:rPr lang="en-US" sz="3200" dirty="0">
                <a:solidFill>
                  <a:schemeClr val="tx1"/>
                </a:solidFill>
              </a:rPr>
            </a:br>
            <a:br>
              <a:rPr lang="en-US" sz="3000" dirty="0">
                <a:solidFill>
                  <a:schemeClr val="tx1"/>
                </a:solidFill>
                <a:cs typeface="+mj-cs"/>
              </a:rPr>
            </a:br>
            <a:r>
              <a:rPr lang="en-US" sz="1600" dirty="0">
                <a:solidFill>
                  <a:schemeClr val="tx1"/>
                </a:solidFill>
              </a:rPr>
              <a:t>Intro to R</a:t>
            </a:r>
            <a:br>
              <a:rPr lang="en-CA" sz="3200" dirty="0">
                <a:solidFill>
                  <a:schemeClr val="tx1"/>
                </a:solidFill>
              </a:rPr>
            </a:br>
            <a:endParaRPr lang="en-US" sz="3000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A314964F-7478-4517-A649-C8322E05B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5791200"/>
            <a:ext cx="690562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C54279-E789-483E-837A-EDBDE6F0FAEF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533400" y="3151188"/>
            <a:ext cx="838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46AD"/>
                </a:solidFill>
                <a:latin typeface="+mj-lt"/>
                <a:ea typeface="+mj-ea"/>
                <a:cs typeface="ヒラギノ角ゴ Pro W3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46A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46A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46A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46A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46AD"/>
                </a:solidFill>
                <a:latin typeface="Arial" charset="0"/>
                <a:ea typeface="ヒラギノ角ゴ Pro W3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46AD"/>
                </a:solidFill>
                <a:latin typeface="Arial" charset="0"/>
                <a:ea typeface="ヒラギノ角ゴ Pro W3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46AD"/>
                </a:solidFill>
                <a:latin typeface="Arial" charset="0"/>
                <a:ea typeface="ヒラギノ角ゴ Pro W3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46AD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ctr" eaLnBrk="1" hangingPunct="1">
              <a:defRPr/>
            </a:pPr>
            <a:r>
              <a:rPr lang="en-US" sz="4000" kern="0" dirty="0"/>
              <a:t>Welcome to Intro to R for decision modeling!</a:t>
            </a:r>
            <a:br>
              <a:rPr lang="en-CA" sz="4000" kern="0" dirty="0"/>
            </a:br>
            <a:endParaRPr lang="en-US" sz="4000" kern="0" dirty="0"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22B25C4B-22F6-4656-8F25-57EFDF3FE375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9600" y="685800"/>
            <a:ext cx="8385175" cy="7620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About the workshop module</a:t>
            </a:r>
            <a:endParaRPr lang="en-US" dirty="0">
              <a:cs typeface="+mj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E50E3370-C99E-42B1-86BE-1C91D4A14E43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85800" y="1981200"/>
            <a:ext cx="7848600" cy="3810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500">
                <a:cs typeface="ヒラギノ角ゴ Pro W3"/>
              </a:rPr>
              <a:t>R is a free, open-source software that provides a flexible environment for: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500"/>
              <a:t>Data manipulation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500"/>
              <a:t>Data visualization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500"/>
              <a:t>Advanced statistical analyses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500"/>
              <a:t>Programming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500"/>
              <a:t>Report generation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22B25C4B-22F6-4656-8F25-57EFDF3FE375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9600" y="685800"/>
            <a:ext cx="8385175" cy="7620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/>
              <a:t>Materials</a:t>
            </a:r>
            <a:endParaRPr lang="en-US" dirty="0">
              <a:cs typeface="+mj-cs"/>
            </a:endParaRP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6E123C4E-4525-4C7E-8D06-42CBE16E8C1E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85800" y="1981200"/>
            <a:ext cx="7848600" cy="38100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00"/>
              <a:t>All workshop </a:t>
            </a:r>
            <a:r>
              <a:rPr lang="en-US" sz="2000" dirty="0"/>
              <a:t>materials can be downloaded from the workshop website: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CA" sz="2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https://decision-modeling-for-public-health.netlify.app/</a:t>
            </a:r>
            <a:endParaRPr lang="en-CA" sz="20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CA" sz="20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CA" sz="2000" dirty="0"/>
              <a:t>We also have a Slack workspace: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CA" sz="20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https://join.slack.com/t/darthcdcdecis-lyt5179/shared_invite/zt-ild8x6xe-nmZqMaFQK9DC86tssB2GWw</a:t>
            </a:r>
            <a:endParaRPr lang="en-CA" sz="20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CA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22B25C4B-22F6-4656-8F25-57EFDF3FE375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9600" y="685800"/>
            <a:ext cx="8385175" cy="7620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Agenda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6E123C4E-4525-4C7E-8D06-42CBE16E8C1E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85800" y="1981200"/>
            <a:ext cx="7848600" cy="38100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Completely asynchronous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Watch each video and work on the exercises in the worksheets (R Markdown templates)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You are encouraged to work with fellow participants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Solutions will be provided on Tuesday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Live Q &amp; A session on Tuesday</a:t>
            </a:r>
            <a:endParaRPr lang="en-CA" sz="20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49903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22B25C4B-22F6-4656-8F25-57EFDF3FE375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9600" y="685800"/>
            <a:ext cx="8385175" cy="7620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What you will learn:</a:t>
            </a:r>
            <a:endParaRPr lang="en-US" dirty="0">
              <a:cs typeface="+mj-cs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91BC3C52-E480-415C-BB03-7F4C2173CB60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85800" y="1981200"/>
            <a:ext cx="7848600" cy="3810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>
                <a:cs typeface="ヒラギノ角ゴ Pro W3"/>
              </a:rPr>
              <a:t>This module offers a comprehensive introduction to R for researchers working in healthcare.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2000" dirty="0">
              <a:cs typeface="ヒラギノ角ゴ Pro W3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cs typeface="ヒラギノ角ゴ Pro W3"/>
              </a:rPr>
              <a:t>By the end of this module, participants will be able to: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/>
              <a:t>Write their own documents in R to perform standard tasks in health services research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/>
              <a:t>Perform data cleaning and management within 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/>
              <a:t>Create high quality plots for inclusion in publications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/>
              <a:t>Simplify manuscript development with documents that integrate statistical analysis and report writing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22B25C4B-22F6-4656-8F25-57EFDF3FE375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9600" y="685800"/>
            <a:ext cx="8385175" cy="7620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Intro to R Team</a:t>
            </a:r>
            <a:endParaRPr lang="en-US" dirty="0">
              <a:cs typeface="+mj-cs"/>
            </a:endParaRPr>
          </a:p>
        </p:txBody>
      </p:sp>
      <p:grpSp>
        <p:nvGrpSpPr>
          <p:cNvPr id="14339" name="Group 7">
            <a:extLst>
              <a:ext uri="{FF2B5EF4-FFF2-40B4-BE49-F238E27FC236}">
                <a16:creationId xmlns:a16="http://schemas.microsoft.com/office/drawing/2014/main" id="{5DD4B946-8845-43A8-8786-CA9228C89D10}"/>
              </a:ext>
            </a:extLst>
          </p:cNvPr>
          <p:cNvGrpSpPr>
            <a:grpSpLocks/>
          </p:cNvGrpSpPr>
          <p:nvPr/>
        </p:nvGrpSpPr>
        <p:grpSpPr bwMode="auto">
          <a:xfrm>
            <a:off x="1164196" y="1770537"/>
            <a:ext cx="2479675" cy="2060575"/>
            <a:chOff x="436418" y="1691569"/>
            <a:chExt cx="2479675" cy="2062056"/>
          </a:xfrm>
        </p:grpSpPr>
        <p:pic>
          <p:nvPicPr>
            <p:cNvPr id="14352" name="Picture 6" descr="Staff profile photo">
              <a:extLst>
                <a:ext uri="{FF2B5EF4-FFF2-40B4-BE49-F238E27FC236}">
                  <a16:creationId xmlns:a16="http://schemas.microsoft.com/office/drawing/2014/main" id="{3A0DAA10-7F99-4B58-BEB5-8570E08CB4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6" t="-806" r="7253"/>
            <a:stretch>
              <a:fillRect/>
            </a:stretch>
          </p:blipFill>
          <p:spPr bwMode="auto">
            <a:xfrm>
              <a:off x="436418" y="2067945"/>
              <a:ext cx="1046284" cy="168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3" name="Rectangle 1">
              <a:extLst>
                <a:ext uri="{FF2B5EF4-FFF2-40B4-BE49-F238E27FC236}">
                  <a16:creationId xmlns:a16="http://schemas.microsoft.com/office/drawing/2014/main" id="{8B07AC95-7FF7-451E-AF99-1D33ED60C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418" y="1691569"/>
              <a:ext cx="24796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buClr>
                  <a:schemeClr val="hlink"/>
                </a:buClr>
                <a:buFont typeface="Wingdings" panose="05000000000000000000" pitchFamily="2" charset="2"/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spcBef>
                  <a:spcPct val="20000"/>
                </a:spcBef>
                <a:buClr>
                  <a:srgbClr val="0046AD"/>
                </a:buClr>
                <a:buFont typeface="Wingdings" panose="05000000000000000000" pitchFamily="2" charset="2"/>
                <a:defRPr sz="1200">
                  <a:solidFill>
                    <a:srgbClr val="0046AD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spcBef>
                  <a:spcPct val="20000"/>
                </a:spcBef>
                <a:buClr>
                  <a:srgbClr val="0046AD"/>
                </a:buClr>
                <a:buFont typeface="Wingdings" panose="05000000000000000000" pitchFamily="2" charset="2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spcBef>
                  <a:spcPct val="20000"/>
                </a:spcBef>
                <a:buClr>
                  <a:srgbClr val="0046AD"/>
                </a:buClr>
                <a:buFont typeface="Wingdings" panose="05000000000000000000" pitchFamily="2" charset="2"/>
                <a:defRPr sz="1200">
                  <a:solidFill>
                    <a:srgbClr val="0046AD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spcBef>
                  <a:spcPct val="20000"/>
                </a:spcBef>
                <a:buClr>
                  <a:srgbClr val="0046AD"/>
                </a:buClr>
                <a:buFont typeface="Wingdings" panose="05000000000000000000" pitchFamily="2" charset="2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D"/>
                </a:buClr>
                <a:buFont typeface="Wingdings" panose="05000000000000000000" pitchFamily="2" charset="2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D"/>
                </a:buClr>
                <a:buFont typeface="Wingdings" panose="05000000000000000000" pitchFamily="2" charset="2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D"/>
                </a:buClr>
                <a:buFont typeface="Wingdings" panose="05000000000000000000" pitchFamily="2" charset="2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D"/>
                </a:buClr>
                <a:buFont typeface="Wingdings" panose="05000000000000000000" pitchFamily="2" charset="2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>
                <a:lnSpc>
                  <a:spcPct val="100000"/>
                </a:lnSpc>
                <a:buClrTx/>
                <a:buFontTx/>
                <a:buNone/>
              </a:pPr>
              <a:r>
                <a:rPr lang="en-US" altLang="en-US" sz="1800">
                  <a:solidFill>
                    <a:srgbClr val="0046AD"/>
                  </a:solidFill>
                </a:rPr>
                <a:t>Petros Pechlivanoglou</a:t>
              </a:r>
              <a:endParaRPr lang="en-CA" altLang="en-US" sz="1800">
                <a:solidFill>
                  <a:srgbClr val="0046AD"/>
                </a:solidFill>
              </a:endParaRPr>
            </a:p>
          </p:txBody>
        </p:sp>
      </p:grpSp>
      <p:grpSp>
        <p:nvGrpSpPr>
          <p:cNvPr id="14340" name="Group 6">
            <a:extLst>
              <a:ext uri="{FF2B5EF4-FFF2-40B4-BE49-F238E27FC236}">
                <a16:creationId xmlns:a16="http://schemas.microsoft.com/office/drawing/2014/main" id="{8F1A2B9D-31E3-4E66-8C05-40A1AF4BC333}"/>
              </a:ext>
            </a:extLst>
          </p:cNvPr>
          <p:cNvGrpSpPr>
            <a:grpSpLocks/>
          </p:cNvGrpSpPr>
          <p:nvPr/>
        </p:nvGrpSpPr>
        <p:grpSpPr bwMode="auto">
          <a:xfrm>
            <a:off x="2957024" y="2409518"/>
            <a:ext cx="1403350" cy="2193925"/>
            <a:chOff x="1748054" y="2053886"/>
            <a:chExt cx="1403350" cy="2194376"/>
          </a:xfrm>
        </p:grpSpPr>
        <p:pic>
          <p:nvPicPr>
            <p:cNvPr id="14350" name="Picture 3">
              <a:extLst>
                <a:ext uri="{FF2B5EF4-FFF2-40B4-BE49-F238E27FC236}">
                  <a16:creationId xmlns:a16="http://schemas.microsoft.com/office/drawing/2014/main" id="{1CF4B945-D8FE-4F0D-964D-585AD416E0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8" r="7607"/>
            <a:stretch>
              <a:fillRect/>
            </a:stretch>
          </p:blipFill>
          <p:spPr bwMode="auto">
            <a:xfrm>
              <a:off x="1951498" y="2521062"/>
              <a:ext cx="996462" cy="172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1" name="Rectangle 8">
              <a:extLst>
                <a:ext uri="{FF2B5EF4-FFF2-40B4-BE49-F238E27FC236}">
                  <a16:creationId xmlns:a16="http://schemas.microsoft.com/office/drawing/2014/main" id="{38984796-0B03-4F88-BD6D-E5C5DE3B67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8054" y="2053886"/>
              <a:ext cx="140335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buClr>
                  <a:schemeClr val="hlink"/>
                </a:buClr>
                <a:buFont typeface="Wingdings" panose="05000000000000000000" pitchFamily="2" charset="2"/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spcBef>
                  <a:spcPct val="20000"/>
                </a:spcBef>
                <a:buClr>
                  <a:srgbClr val="0046AD"/>
                </a:buClr>
                <a:buFont typeface="Wingdings" panose="05000000000000000000" pitchFamily="2" charset="2"/>
                <a:defRPr sz="1200">
                  <a:solidFill>
                    <a:srgbClr val="0046AD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spcBef>
                  <a:spcPct val="20000"/>
                </a:spcBef>
                <a:buClr>
                  <a:srgbClr val="0046AD"/>
                </a:buClr>
                <a:buFont typeface="Wingdings" panose="05000000000000000000" pitchFamily="2" charset="2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spcBef>
                  <a:spcPct val="20000"/>
                </a:spcBef>
                <a:buClr>
                  <a:srgbClr val="0046AD"/>
                </a:buClr>
                <a:buFont typeface="Wingdings" panose="05000000000000000000" pitchFamily="2" charset="2"/>
                <a:defRPr sz="1200">
                  <a:solidFill>
                    <a:srgbClr val="0046AD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spcBef>
                  <a:spcPct val="20000"/>
                </a:spcBef>
                <a:buClr>
                  <a:srgbClr val="0046AD"/>
                </a:buClr>
                <a:buFont typeface="Wingdings" panose="05000000000000000000" pitchFamily="2" charset="2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D"/>
                </a:buClr>
                <a:buFont typeface="Wingdings" panose="05000000000000000000" pitchFamily="2" charset="2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D"/>
                </a:buClr>
                <a:buFont typeface="Wingdings" panose="05000000000000000000" pitchFamily="2" charset="2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D"/>
                </a:buClr>
                <a:buFont typeface="Wingdings" panose="05000000000000000000" pitchFamily="2" charset="2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D"/>
                </a:buClr>
                <a:buFont typeface="Wingdings" panose="05000000000000000000" pitchFamily="2" charset="2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>
                <a:lnSpc>
                  <a:spcPct val="100000"/>
                </a:lnSpc>
                <a:buClrTx/>
                <a:buFontTx/>
                <a:buNone/>
              </a:pPr>
              <a:r>
                <a:rPr lang="en-US" altLang="en-US" sz="1800">
                  <a:solidFill>
                    <a:srgbClr val="0046AD"/>
                  </a:solidFill>
                </a:rPr>
                <a:t>Anna Heath</a:t>
              </a:r>
              <a:endParaRPr lang="en-CA" altLang="en-US" sz="1800">
                <a:solidFill>
                  <a:srgbClr val="0046AD"/>
                </a:solidFill>
              </a:endParaRPr>
            </a:p>
          </p:txBody>
        </p:sp>
      </p:grpSp>
      <p:grpSp>
        <p:nvGrpSpPr>
          <p:cNvPr id="14341" name="Group 5">
            <a:extLst>
              <a:ext uri="{FF2B5EF4-FFF2-40B4-BE49-F238E27FC236}">
                <a16:creationId xmlns:a16="http://schemas.microsoft.com/office/drawing/2014/main" id="{5CE15B7E-97F4-4FBF-9142-3621A372F74A}"/>
              </a:ext>
            </a:extLst>
          </p:cNvPr>
          <p:cNvGrpSpPr>
            <a:grpSpLocks/>
          </p:cNvGrpSpPr>
          <p:nvPr/>
        </p:nvGrpSpPr>
        <p:grpSpPr bwMode="auto">
          <a:xfrm>
            <a:off x="4947213" y="2988877"/>
            <a:ext cx="1300162" cy="2230437"/>
            <a:chOff x="3319053" y="2570378"/>
            <a:chExt cx="1300162" cy="2230222"/>
          </a:xfrm>
        </p:grpSpPr>
        <p:pic>
          <p:nvPicPr>
            <p:cNvPr id="14348" name="Picture 2">
              <a:extLst>
                <a:ext uri="{FF2B5EF4-FFF2-40B4-BE49-F238E27FC236}">
                  <a16:creationId xmlns:a16="http://schemas.microsoft.com/office/drawing/2014/main" id="{46CF1D75-772F-456F-A57D-5C32A9A9D9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07" r="17816"/>
            <a:stretch>
              <a:fillRect/>
            </a:stretch>
          </p:blipFill>
          <p:spPr bwMode="auto">
            <a:xfrm>
              <a:off x="3411515" y="3087932"/>
              <a:ext cx="1020336" cy="1712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9" name="Rectangle 9">
              <a:extLst>
                <a:ext uri="{FF2B5EF4-FFF2-40B4-BE49-F238E27FC236}">
                  <a16:creationId xmlns:a16="http://schemas.microsoft.com/office/drawing/2014/main" id="{D26AC887-9F24-4CA0-BBE5-2E2F2FBB8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9053" y="2570378"/>
              <a:ext cx="1300162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buClr>
                  <a:schemeClr val="hlink"/>
                </a:buClr>
                <a:buFont typeface="Wingdings" panose="05000000000000000000" pitchFamily="2" charset="2"/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spcBef>
                  <a:spcPct val="20000"/>
                </a:spcBef>
                <a:buClr>
                  <a:srgbClr val="0046AD"/>
                </a:buClr>
                <a:buFont typeface="Wingdings" panose="05000000000000000000" pitchFamily="2" charset="2"/>
                <a:defRPr sz="1200">
                  <a:solidFill>
                    <a:srgbClr val="0046AD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spcBef>
                  <a:spcPct val="20000"/>
                </a:spcBef>
                <a:buClr>
                  <a:srgbClr val="0046AD"/>
                </a:buClr>
                <a:buFont typeface="Wingdings" panose="05000000000000000000" pitchFamily="2" charset="2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spcBef>
                  <a:spcPct val="20000"/>
                </a:spcBef>
                <a:buClr>
                  <a:srgbClr val="0046AD"/>
                </a:buClr>
                <a:buFont typeface="Wingdings" panose="05000000000000000000" pitchFamily="2" charset="2"/>
                <a:defRPr sz="1200">
                  <a:solidFill>
                    <a:srgbClr val="0046AD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spcBef>
                  <a:spcPct val="20000"/>
                </a:spcBef>
                <a:buClr>
                  <a:srgbClr val="0046AD"/>
                </a:buClr>
                <a:buFont typeface="Wingdings" panose="05000000000000000000" pitchFamily="2" charset="2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D"/>
                </a:buClr>
                <a:buFont typeface="Wingdings" panose="05000000000000000000" pitchFamily="2" charset="2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D"/>
                </a:buClr>
                <a:buFont typeface="Wingdings" panose="05000000000000000000" pitchFamily="2" charset="2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D"/>
                </a:buClr>
                <a:buFont typeface="Wingdings" panose="05000000000000000000" pitchFamily="2" charset="2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D"/>
                </a:buClr>
                <a:buFont typeface="Wingdings" panose="05000000000000000000" pitchFamily="2" charset="2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>
                <a:lnSpc>
                  <a:spcPct val="100000"/>
                </a:lnSpc>
                <a:buClrTx/>
                <a:buFontTx/>
                <a:buNone/>
              </a:pPr>
              <a:r>
                <a:rPr lang="en-US" altLang="en-US" sz="1800">
                  <a:solidFill>
                    <a:srgbClr val="0046AD"/>
                  </a:solidFill>
                </a:rPr>
                <a:t>David Rios</a:t>
              </a:r>
              <a:endParaRPr lang="en-CA" altLang="en-US" sz="1800">
                <a:solidFill>
                  <a:srgbClr val="0046AD"/>
                </a:solidFill>
              </a:endParaRPr>
            </a:p>
          </p:txBody>
        </p:sp>
      </p:grpSp>
      <p:grpSp>
        <p:nvGrpSpPr>
          <p:cNvPr id="14342" name="Group 3">
            <a:extLst>
              <a:ext uri="{FF2B5EF4-FFF2-40B4-BE49-F238E27FC236}">
                <a16:creationId xmlns:a16="http://schemas.microsoft.com/office/drawing/2014/main" id="{C4B9C3EE-A3E4-4A33-ADED-934068643D47}"/>
              </a:ext>
            </a:extLst>
          </p:cNvPr>
          <p:cNvGrpSpPr>
            <a:grpSpLocks/>
          </p:cNvGrpSpPr>
          <p:nvPr/>
        </p:nvGrpSpPr>
        <p:grpSpPr bwMode="auto">
          <a:xfrm>
            <a:off x="6752667" y="3657600"/>
            <a:ext cx="1227137" cy="2122487"/>
            <a:chOff x="6572111" y="3211513"/>
            <a:chExt cx="1227137" cy="2122487"/>
          </a:xfrm>
        </p:grpSpPr>
        <p:pic>
          <p:nvPicPr>
            <p:cNvPr id="14346" name="Picture 3">
              <a:extLst>
                <a:ext uri="{FF2B5EF4-FFF2-40B4-BE49-F238E27FC236}">
                  <a16:creationId xmlns:a16="http://schemas.microsoft.com/office/drawing/2014/main" id="{BBC6E84E-70FA-41C5-8390-9F60ED4868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89" r="25505"/>
            <a:stretch>
              <a:fillRect/>
            </a:stretch>
          </p:blipFill>
          <p:spPr bwMode="auto">
            <a:xfrm>
              <a:off x="6727410" y="3659736"/>
              <a:ext cx="916538" cy="1674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7" name="Rectangle 10">
              <a:extLst>
                <a:ext uri="{FF2B5EF4-FFF2-40B4-BE49-F238E27FC236}">
                  <a16:creationId xmlns:a16="http://schemas.microsoft.com/office/drawing/2014/main" id="{C4FC145F-7883-4ADE-938E-D74E4D6CB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2111" y="3211513"/>
              <a:ext cx="122713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buClr>
                  <a:schemeClr val="hlink"/>
                </a:buClr>
                <a:buFont typeface="Wingdings" panose="05000000000000000000" pitchFamily="2" charset="2"/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spcBef>
                  <a:spcPct val="20000"/>
                </a:spcBef>
                <a:buClr>
                  <a:srgbClr val="0046AD"/>
                </a:buClr>
                <a:buFont typeface="Wingdings" panose="05000000000000000000" pitchFamily="2" charset="2"/>
                <a:defRPr sz="1200">
                  <a:solidFill>
                    <a:srgbClr val="0046AD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spcBef>
                  <a:spcPct val="20000"/>
                </a:spcBef>
                <a:buClr>
                  <a:srgbClr val="0046AD"/>
                </a:buClr>
                <a:buFont typeface="Wingdings" panose="05000000000000000000" pitchFamily="2" charset="2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spcBef>
                  <a:spcPct val="20000"/>
                </a:spcBef>
                <a:buClr>
                  <a:srgbClr val="0046AD"/>
                </a:buClr>
                <a:buFont typeface="Wingdings" panose="05000000000000000000" pitchFamily="2" charset="2"/>
                <a:defRPr sz="1200">
                  <a:solidFill>
                    <a:srgbClr val="0046AD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spcBef>
                  <a:spcPct val="20000"/>
                </a:spcBef>
                <a:buClr>
                  <a:srgbClr val="0046AD"/>
                </a:buClr>
                <a:buFont typeface="Wingdings" panose="05000000000000000000" pitchFamily="2" charset="2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D"/>
                </a:buClr>
                <a:buFont typeface="Wingdings" panose="05000000000000000000" pitchFamily="2" charset="2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D"/>
                </a:buClr>
                <a:buFont typeface="Wingdings" panose="05000000000000000000" pitchFamily="2" charset="2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D"/>
                </a:buClr>
                <a:buFont typeface="Wingdings" panose="05000000000000000000" pitchFamily="2" charset="2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D"/>
                </a:buClr>
                <a:buFont typeface="Wingdings" panose="05000000000000000000" pitchFamily="2" charset="2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>
                <a:lnSpc>
                  <a:spcPct val="100000"/>
                </a:lnSpc>
                <a:buClrTx/>
                <a:buFontTx/>
                <a:buNone/>
              </a:pPr>
              <a:r>
                <a:rPr lang="en-US" altLang="en-US" sz="1800">
                  <a:solidFill>
                    <a:srgbClr val="0046AD"/>
                  </a:solidFill>
                </a:rPr>
                <a:t>Alan Yang</a:t>
              </a:r>
              <a:endParaRPr lang="en-CA" altLang="en-US" sz="1800">
                <a:solidFill>
                  <a:srgbClr val="0046AD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newstrat">
  <a:themeElements>
    <a:clrScheme name="newstrat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newstrat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lnDef>
  </a:objectDefaults>
  <a:extraClrSchemeLst>
    <a:extraClrScheme>
      <a:clrScheme name="newstrat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strat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strat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strat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strat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strat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strat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strat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>
  <LongProp xmlns="" name="TaxCatchAll"><![CDATA[882;#powerpoint|c244c997-50c6-499e-b442-2b83b4ec3c82;#1391;#template|7d36bbcc-e102-42f9-a4ff-f534383972f8;#369;#Creative Services Studio|93291967-9577-4a04-b1b0-0be013a68b3c;#45;#Office Document|c785f37c-b2a8-415c-9b52-b73624a14902;#960;#care|0c357417-421f-4687-92d1-0fc1252f2463;#5;#Staff Support Resources|d8919b47-c6be-4a56-96e4-2ff0d31d204e]]></LongProp>
</Long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379462216E8B479519BEC94E0999AF" ma:contentTypeVersion="12" ma:contentTypeDescription="Create a new document." ma:contentTypeScope="" ma:versionID="506eccefd9ddf7f1da2201863ef34ed6">
  <xsd:schema xmlns:xsd="http://www.w3.org/2001/XMLSchema" xmlns:xs="http://www.w3.org/2001/XMLSchema" xmlns:p="http://schemas.microsoft.com/office/2006/metadata/properties" xmlns:ns3="81fdd8e0-6b96-4ddf-a85a-2e931d037e54" xmlns:ns4="dbbb6443-9fab-42cd-bf6c-cadfbf742763" targetNamespace="http://schemas.microsoft.com/office/2006/metadata/properties" ma:root="true" ma:fieldsID="d2367ad039aa5cfad3094522bfba1342" ns3:_="" ns4:_="">
    <xsd:import namespace="81fdd8e0-6b96-4ddf-a85a-2e931d037e54"/>
    <xsd:import namespace="dbbb6443-9fab-42cd-bf6c-cadfbf74276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fdd8e0-6b96-4ddf-a85a-2e931d037e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b6443-9fab-42cd-bf6c-cadfbf74276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7DCE024-DAEC-43C9-86F0-C0AAD7CCBE77}">
  <ds:schemaRefs>
    <ds:schemaRef ds:uri="http://schemas.microsoft.com/office/2006/metadata/longProperties"/>
    <ds:schemaRef ds:uri=""/>
  </ds:schemaRefs>
</ds:datastoreItem>
</file>

<file path=customXml/itemProps2.xml><?xml version="1.0" encoding="utf-8"?>
<ds:datastoreItem xmlns:ds="http://schemas.openxmlformats.org/officeDocument/2006/customXml" ds:itemID="{BCD6C2E9-8386-4990-B2A9-EDC9B88BE8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fdd8e0-6b96-4ddf-a85a-2e931d037e54"/>
    <ds:schemaRef ds:uri="dbbb6443-9fab-42cd-bf6c-cadfbf7427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6C70D9-2E00-43DA-92C8-3307883387F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5CBEA4E-717D-40BA-A465-0AED2ADBEF0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848</TotalTime>
  <Words>221</Words>
  <Application>Microsoft Office PowerPoint</Application>
  <PresentationFormat>On-screen Show (4:3)</PresentationFormat>
  <Paragraphs>44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Wingdings</vt:lpstr>
      <vt:lpstr>newstrat</vt:lpstr>
      <vt:lpstr> Welcome  Intro to R </vt:lpstr>
      <vt:lpstr>PowerPoint Presentation</vt:lpstr>
      <vt:lpstr>About the workshop module</vt:lpstr>
      <vt:lpstr>Materials</vt:lpstr>
      <vt:lpstr>Agenda</vt:lpstr>
      <vt:lpstr>What you will learn:</vt:lpstr>
      <vt:lpstr>Intro to R Team</vt:lpstr>
    </vt:vector>
  </TitlesOfParts>
  <Company>HSC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Research2016</dc:title>
  <dc:creator>HSC</dc:creator>
  <cp:keywords>care; template; powerpoint</cp:keywords>
  <cp:lastModifiedBy>Alan Yang</cp:lastModifiedBy>
  <cp:revision>89</cp:revision>
  <dcterms:created xsi:type="dcterms:W3CDTF">2006-01-26T15:11:59Z</dcterms:created>
  <dcterms:modified xsi:type="dcterms:W3CDTF">2020-10-27T23:56:06Z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CPillar">
    <vt:lpwstr>5;#Staff Support Resources|d8919b47-c6be-4a56-96e4-2ff0d31d204e</vt:lpwstr>
  </property>
  <property fmtid="{D5CDD505-2E9C-101B-9397-08002B2CF9AE}" pid="3" name="DocumentType">
    <vt:lpwstr>45;#Office Document|c785f37c-b2a8-415c-9b52-b73624a14902</vt:lpwstr>
  </property>
  <property fmtid="{D5CDD505-2E9C-101B-9397-08002B2CF9AE}" pid="4" name="TaxKeywordTaxHTField">
    <vt:lpwstr>template|7d36bbcc-e102-42f9-a4ff-f534383972f8;care|0c357417-421f-4687-92d1-0fc1252f2463;powerpoint|c244c997-50c6-499e-b442-2b83b4ec3c82</vt:lpwstr>
  </property>
  <property fmtid="{D5CDD505-2E9C-101B-9397-08002B2CF9AE}" pid="5" name="PillarTaxHTField0">
    <vt:lpwstr>Staff Support Resources|d8919b47-c6be-4a56-96e4-2ff0d31d204e</vt:lpwstr>
  </property>
  <property fmtid="{D5CDD505-2E9C-101B-9397-08002B2CF9AE}" pid="6" name="SCDepartment">
    <vt:lpwstr>369;#Creative Services Studio|93291967-9577-4a04-b1b0-0be013a68b3c</vt:lpwstr>
  </property>
  <property fmtid="{D5CDD505-2E9C-101B-9397-08002B2CF9AE}" pid="7" name="TaxKeyword">
    <vt:lpwstr>1391;#template|7d36bbcc-e102-42f9-a4ff-f534383972f8;#960;#care|0c357417-421f-4687-92d1-0fc1252f2463;#882;#powerpoint|c244c997-50c6-499e-b442-2b83b4ec3c82</vt:lpwstr>
  </property>
  <property fmtid="{D5CDD505-2E9C-101B-9397-08002B2CF9AE}" pid="8" name="DepartmentTaxHTField0">
    <vt:lpwstr>Creative Services Studio|93291967-9577-4a04-b1b0-0be013a68b3c</vt:lpwstr>
  </property>
  <property fmtid="{D5CDD505-2E9C-101B-9397-08002B2CF9AE}" pid="9" name="DocumentTypeTaxHTField0">
    <vt:lpwstr>Office Document|c785f37c-b2a8-415c-9b52-b73624a14902</vt:lpwstr>
  </property>
  <property fmtid="{D5CDD505-2E9C-101B-9397-08002B2CF9AE}" pid="10" name="TaxCatchAll">
    <vt:lpwstr>882;#powerpoint|c244c997-50c6-499e-b442-2b83b4ec3c82;#1391;#template|7d36bbcc-e102-42f9-a4ff-f534383972f8;#369;#Creative Services Studio|93291967-9577-4a04-b1b0-0be013a68b3c;#45;#Office Document|c785f37c-b2a8-415c-9b52-b73624a14902;#960;#care|0c357417-421</vt:lpwstr>
  </property>
  <property fmtid="{D5CDD505-2E9C-101B-9397-08002B2CF9AE}" pid="11" name="ContentTypeId">
    <vt:lpwstr>0x010100B7379462216E8B479519BEC94E0999AF</vt:lpwstr>
  </property>
</Properties>
</file>