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5"/>
  </p:notesMasterIdLst>
  <p:sldIdLst>
    <p:sldId id="275" r:id="rId2"/>
    <p:sldId id="272" r:id="rId3"/>
    <p:sldId id="27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D8438A-FBAC-4BDC-ABBC-01D52A0C37C8}" v="141" dt="2020-11-03T02:37:14.021"/>
    <p1510:client id="{9B0D822C-AB3F-4FAC-A33C-A1D845120144}" v="3" dt="2020-11-03T04:03:28.383"/>
    <p1510:client id="{E870B9A2-BBBC-4FD9-A095-DD3A117AC67A}" v="331" dt="2020-11-03T04:04:46.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6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Yang" userId="S::alan.yang@sickkids.ca::d60a837f-a1bf-45ee-adc2-1c89e576978e" providerId="AD" clId="Web-{9B0D822C-AB3F-4FAC-A33C-A1D845120144}"/>
    <pc:docChg chg="modSld">
      <pc:chgData name="Alan Yang" userId="S::alan.yang@sickkids.ca::d60a837f-a1bf-45ee-adc2-1c89e576978e" providerId="AD" clId="Web-{9B0D822C-AB3F-4FAC-A33C-A1D845120144}" dt="2020-11-03T04:03:28.336" v="2" actId="1076"/>
      <pc:docMkLst>
        <pc:docMk/>
      </pc:docMkLst>
      <pc:sldChg chg="modSp">
        <pc:chgData name="Alan Yang" userId="S::alan.yang@sickkids.ca::d60a837f-a1bf-45ee-adc2-1c89e576978e" providerId="AD" clId="Web-{9B0D822C-AB3F-4FAC-A33C-A1D845120144}" dt="2020-11-03T04:03:28.336" v="2" actId="1076"/>
        <pc:sldMkLst>
          <pc:docMk/>
          <pc:sldMk cId="1522239840" sldId="271"/>
        </pc:sldMkLst>
        <pc:spChg chg="mod">
          <ac:chgData name="Alan Yang" userId="S::alan.yang@sickkids.ca::d60a837f-a1bf-45ee-adc2-1c89e576978e" providerId="AD" clId="Web-{9B0D822C-AB3F-4FAC-A33C-A1D845120144}" dt="2020-11-03T04:03:28.336" v="2" actId="1076"/>
          <ac:spMkLst>
            <pc:docMk/>
            <pc:sldMk cId="1522239840" sldId="271"/>
            <ac:spMk id="47" creationId="{D9DA81FC-F925-46B8-8A35-91DE52598E54}"/>
          </ac:spMkLst>
        </pc:spChg>
      </pc:sldChg>
    </pc:docChg>
  </pc:docChgLst>
  <pc:docChgLst>
    <pc:chgData name="Petros Pechlivanoglou" userId="d69dc122-c1af-4bbf-b190-b9c926a19092" providerId="ADAL" clId="{E870B9A2-BBBC-4FD9-A095-DD3A117AC67A}"/>
    <pc:docChg chg="undo custSel addSld delSld modSld sldOrd">
      <pc:chgData name="Petros Pechlivanoglou" userId="d69dc122-c1af-4bbf-b190-b9c926a19092" providerId="ADAL" clId="{E870B9A2-BBBC-4FD9-A095-DD3A117AC67A}" dt="2020-11-03T04:04:46.259" v="890"/>
      <pc:docMkLst>
        <pc:docMk/>
      </pc:docMkLst>
      <pc:sldChg chg="del">
        <pc:chgData name="Petros Pechlivanoglou" userId="d69dc122-c1af-4bbf-b190-b9c926a19092" providerId="ADAL" clId="{E870B9A2-BBBC-4FD9-A095-DD3A117AC67A}" dt="2020-11-03T00:23:27.859" v="0" actId="47"/>
        <pc:sldMkLst>
          <pc:docMk/>
          <pc:sldMk cId="126731327" sldId="256"/>
        </pc:sldMkLst>
      </pc:sldChg>
      <pc:sldChg chg="del">
        <pc:chgData name="Petros Pechlivanoglou" userId="d69dc122-c1af-4bbf-b190-b9c926a19092" providerId="ADAL" clId="{E870B9A2-BBBC-4FD9-A095-DD3A117AC67A}" dt="2020-11-03T00:27:50.423" v="36" actId="47"/>
        <pc:sldMkLst>
          <pc:docMk/>
          <pc:sldMk cId="1236097405" sldId="258"/>
        </pc:sldMkLst>
      </pc:sldChg>
      <pc:sldChg chg="del">
        <pc:chgData name="Petros Pechlivanoglou" userId="d69dc122-c1af-4bbf-b190-b9c926a19092" providerId="ADAL" clId="{E870B9A2-BBBC-4FD9-A095-DD3A117AC67A}" dt="2020-11-03T00:23:27.859" v="0" actId="47"/>
        <pc:sldMkLst>
          <pc:docMk/>
          <pc:sldMk cId="961895113" sldId="262"/>
        </pc:sldMkLst>
      </pc:sldChg>
      <pc:sldChg chg="del">
        <pc:chgData name="Petros Pechlivanoglou" userId="d69dc122-c1af-4bbf-b190-b9c926a19092" providerId="ADAL" clId="{E870B9A2-BBBC-4FD9-A095-DD3A117AC67A}" dt="2020-11-03T00:23:27.859" v="0" actId="47"/>
        <pc:sldMkLst>
          <pc:docMk/>
          <pc:sldMk cId="1266459052" sldId="263"/>
        </pc:sldMkLst>
      </pc:sldChg>
      <pc:sldChg chg="del">
        <pc:chgData name="Petros Pechlivanoglou" userId="d69dc122-c1af-4bbf-b190-b9c926a19092" providerId="ADAL" clId="{E870B9A2-BBBC-4FD9-A095-DD3A117AC67A}" dt="2020-11-03T00:23:27.859" v="0" actId="47"/>
        <pc:sldMkLst>
          <pc:docMk/>
          <pc:sldMk cId="1017845314" sldId="264"/>
        </pc:sldMkLst>
      </pc:sldChg>
      <pc:sldChg chg="del">
        <pc:chgData name="Petros Pechlivanoglou" userId="d69dc122-c1af-4bbf-b190-b9c926a19092" providerId="ADAL" clId="{E870B9A2-BBBC-4FD9-A095-DD3A117AC67A}" dt="2020-11-03T00:23:27.859" v="0" actId="47"/>
        <pc:sldMkLst>
          <pc:docMk/>
          <pc:sldMk cId="922719530" sldId="265"/>
        </pc:sldMkLst>
      </pc:sldChg>
      <pc:sldChg chg="del">
        <pc:chgData name="Petros Pechlivanoglou" userId="d69dc122-c1af-4bbf-b190-b9c926a19092" providerId="ADAL" clId="{E870B9A2-BBBC-4FD9-A095-DD3A117AC67A}" dt="2020-11-03T00:23:27.859" v="0" actId="47"/>
        <pc:sldMkLst>
          <pc:docMk/>
          <pc:sldMk cId="113176528" sldId="266"/>
        </pc:sldMkLst>
      </pc:sldChg>
      <pc:sldChg chg="del">
        <pc:chgData name="Petros Pechlivanoglou" userId="d69dc122-c1af-4bbf-b190-b9c926a19092" providerId="ADAL" clId="{E870B9A2-BBBC-4FD9-A095-DD3A117AC67A}" dt="2020-11-03T00:23:27.859" v="0" actId="47"/>
        <pc:sldMkLst>
          <pc:docMk/>
          <pc:sldMk cId="349702942" sldId="267"/>
        </pc:sldMkLst>
      </pc:sldChg>
      <pc:sldChg chg="del">
        <pc:chgData name="Petros Pechlivanoglou" userId="d69dc122-c1af-4bbf-b190-b9c926a19092" providerId="ADAL" clId="{E870B9A2-BBBC-4FD9-A095-DD3A117AC67A}" dt="2020-11-03T00:23:29.427" v="1" actId="47"/>
        <pc:sldMkLst>
          <pc:docMk/>
          <pc:sldMk cId="1069098861" sldId="268"/>
        </pc:sldMkLst>
      </pc:sldChg>
      <pc:sldChg chg="delSp modSp del mod delAnim">
        <pc:chgData name="Petros Pechlivanoglou" userId="d69dc122-c1af-4bbf-b190-b9c926a19092" providerId="ADAL" clId="{E870B9A2-BBBC-4FD9-A095-DD3A117AC67A}" dt="2020-11-03T00:25:42.402" v="17" actId="47"/>
        <pc:sldMkLst>
          <pc:docMk/>
          <pc:sldMk cId="1035770736" sldId="269"/>
        </pc:sldMkLst>
        <pc:spChg chg="del">
          <ac:chgData name="Petros Pechlivanoglou" userId="d69dc122-c1af-4bbf-b190-b9c926a19092" providerId="ADAL" clId="{E870B9A2-BBBC-4FD9-A095-DD3A117AC67A}" dt="2020-11-03T00:23:50.805" v="4" actId="478"/>
          <ac:spMkLst>
            <pc:docMk/>
            <pc:sldMk cId="1035770736" sldId="269"/>
            <ac:spMk id="684" creationId="{00000000-0000-0000-0000-000000000000}"/>
          </ac:spMkLst>
        </pc:spChg>
        <pc:spChg chg="del">
          <ac:chgData name="Petros Pechlivanoglou" userId="d69dc122-c1af-4bbf-b190-b9c926a19092" providerId="ADAL" clId="{E870B9A2-BBBC-4FD9-A095-DD3A117AC67A}" dt="2020-11-03T00:24:32.795" v="7" actId="478"/>
          <ac:spMkLst>
            <pc:docMk/>
            <pc:sldMk cId="1035770736" sldId="269"/>
            <ac:spMk id="685" creationId="{00000000-0000-0000-0000-000000000000}"/>
          </ac:spMkLst>
        </pc:spChg>
        <pc:spChg chg="del">
          <ac:chgData name="Petros Pechlivanoglou" userId="d69dc122-c1af-4bbf-b190-b9c926a19092" providerId="ADAL" clId="{E870B9A2-BBBC-4FD9-A095-DD3A117AC67A}" dt="2020-11-03T00:23:56.766" v="5" actId="478"/>
          <ac:spMkLst>
            <pc:docMk/>
            <pc:sldMk cId="1035770736" sldId="269"/>
            <ac:spMk id="686" creationId="{00000000-0000-0000-0000-000000000000}"/>
          </ac:spMkLst>
        </pc:spChg>
        <pc:spChg chg="mod">
          <ac:chgData name="Petros Pechlivanoglou" userId="d69dc122-c1af-4bbf-b190-b9c926a19092" providerId="ADAL" clId="{E870B9A2-BBBC-4FD9-A095-DD3A117AC67A}" dt="2020-11-03T00:24:00.251" v="6" actId="20577"/>
          <ac:spMkLst>
            <pc:docMk/>
            <pc:sldMk cId="1035770736" sldId="269"/>
            <ac:spMk id="715" creationId="{00000000-0000-0000-0000-000000000000}"/>
          </ac:spMkLst>
        </pc:spChg>
        <pc:graphicFrameChg chg="del">
          <ac:chgData name="Petros Pechlivanoglou" userId="d69dc122-c1af-4bbf-b190-b9c926a19092" providerId="ADAL" clId="{E870B9A2-BBBC-4FD9-A095-DD3A117AC67A}" dt="2020-11-03T00:23:48.470" v="3" actId="478"/>
          <ac:graphicFrameMkLst>
            <pc:docMk/>
            <pc:sldMk cId="1035770736" sldId="269"/>
            <ac:graphicFrameMk id="683" creationId="{00000000-0000-0000-0000-000000000000}"/>
          </ac:graphicFrameMkLst>
        </pc:graphicFrameChg>
      </pc:sldChg>
      <pc:sldChg chg="addSp delSp modSp del mod">
        <pc:chgData name="Petros Pechlivanoglou" userId="d69dc122-c1af-4bbf-b190-b9c926a19092" providerId="ADAL" clId="{E870B9A2-BBBC-4FD9-A095-DD3A117AC67A}" dt="2020-11-03T00:27:54.871" v="37" actId="47"/>
        <pc:sldMkLst>
          <pc:docMk/>
          <pc:sldMk cId="1367645087" sldId="270"/>
        </pc:sldMkLst>
        <pc:spChg chg="add del mod">
          <ac:chgData name="Petros Pechlivanoglou" userId="d69dc122-c1af-4bbf-b190-b9c926a19092" providerId="ADAL" clId="{E870B9A2-BBBC-4FD9-A095-DD3A117AC67A}" dt="2020-11-03T00:25:39.064" v="16" actId="478"/>
          <ac:spMkLst>
            <pc:docMk/>
            <pc:sldMk cId="1367645087" sldId="270"/>
            <ac:spMk id="3" creationId="{F038283E-CED2-4258-8C73-B1C5649A0F7B}"/>
          </ac:spMkLst>
        </pc:spChg>
        <pc:spChg chg="add del mod">
          <ac:chgData name="Petros Pechlivanoglou" userId="d69dc122-c1af-4bbf-b190-b9c926a19092" providerId="ADAL" clId="{E870B9A2-BBBC-4FD9-A095-DD3A117AC67A}" dt="2020-11-03T00:24:51.708" v="10" actId="478"/>
          <ac:spMkLst>
            <pc:docMk/>
            <pc:sldMk cId="1367645087" sldId="270"/>
            <ac:spMk id="5" creationId="{3402563D-F864-46EE-B857-0349E28D25C2}"/>
          </ac:spMkLst>
        </pc:spChg>
        <pc:spChg chg="mod">
          <ac:chgData name="Petros Pechlivanoglou" userId="d69dc122-c1af-4bbf-b190-b9c926a19092" providerId="ADAL" clId="{E870B9A2-BBBC-4FD9-A095-DD3A117AC67A}" dt="2020-11-03T00:26:31.828" v="21"/>
          <ac:spMkLst>
            <pc:docMk/>
            <pc:sldMk cId="1367645087" sldId="270"/>
            <ac:spMk id="41" creationId="{73CD5F2F-1FD7-430A-AA46-5B427E963258}"/>
          </ac:spMkLst>
        </pc:spChg>
        <pc:spChg chg="mod">
          <ac:chgData name="Petros Pechlivanoglou" userId="d69dc122-c1af-4bbf-b190-b9c926a19092" providerId="ADAL" clId="{E870B9A2-BBBC-4FD9-A095-DD3A117AC67A}" dt="2020-11-03T00:26:31.828" v="21"/>
          <ac:spMkLst>
            <pc:docMk/>
            <pc:sldMk cId="1367645087" sldId="270"/>
            <ac:spMk id="42" creationId="{46C0FEEF-8A76-4250-9AA7-EA7DF6C4DC9F}"/>
          </ac:spMkLst>
        </pc:spChg>
        <pc:spChg chg="mod">
          <ac:chgData name="Petros Pechlivanoglou" userId="d69dc122-c1af-4bbf-b190-b9c926a19092" providerId="ADAL" clId="{E870B9A2-BBBC-4FD9-A095-DD3A117AC67A}" dt="2020-11-03T00:26:31.828" v="21"/>
          <ac:spMkLst>
            <pc:docMk/>
            <pc:sldMk cId="1367645087" sldId="270"/>
            <ac:spMk id="43" creationId="{C743793A-B3A7-415A-B43A-37D42E362EB7}"/>
          </ac:spMkLst>
        </pc:spChg>
        <pc:spChg chg="mod">
          <ac:chgData name="Petros Pechlivanoglou" userId="d69dc122-c1af-4bbf-b190-b9c926a19092" providerId="ADAL" clId="{E870B9A2-BBBC-4FD9-A095-DD3A117AC67A}" dt="2020-11-03T00:26:31.828" v="21"/>
          <ac:spMkLst>
            <pc:docMk/>
            <pc:sldMk cId="1367645087" sldId="270"/>
            <ac:spMk id="44" creationId="{91E72450-7165-4856-87D1-965EBFA3F187}"/>
          </ac:spMkLst>
        </pc:spChg>
        <pc:spChg chg="mod">
          <ac:chgData name="Petros Pechlivanoglou" userId="d69dc122-c1af-4bbf-b190-b9c926a19092" providerId="ADAL" clId="{E870B9A2-BBBC-4FD9-A095-DD3A117AC67A}" dt="2020-11-03T00:26:31.828" v="21"/>
          <ac:spMkLst>
            <pc:docMk/>
            <pc:sldMk cId="1367645087" sldId="270"/>
            <ac:spMk id="45" creationId="{E7F0BF8F-D84C-4E8C-A415-55146BA442BA}"/>
          </ac:spMkLst>
        </pc:spChg>
        <pc:spChg chg="mod">
          <ac:chgData name="Petros Pechlivanoglou" userId="d69dc122-c1af-4bbf-b190-b9c926a19092" providerId="ADAL" clId="{E870B9A2-BBBC-4FD9-A095-DD3A117AC67A}" dt="2020-11-03T00:26:37.694" v="24"/>
          <ac:spMkLst>
            <pc:docMk/>
            <pc:sldMk cId="1367645087" sldId="270"/>
            <ac:spMk id="48" creationId="{6398973C-7CE6-4CC5-9FFC-E561A81BA158}"/>
          </ac:spMkLst>
        </pc:spChg>
        <pc:spChg chg="mod">
          <ac:chgData name="Petros Pechlivanoglou" userId="d69dc122-c1af-4bbf-b190-b9c926a19092" providerId="ADAL" clId="{E870B9A2-BBBC-4FD9-A095-DD3A117AC67A}" dt="2020-11-03T00:26:37.694" v="24"/>
          <ac:spMkLst>
            <pc:docMk/>
            <pc:sldMk cId="1367645087" sldId="270"/>
            <ac:spMk id="49" creationId="{526C7203-E334-4E6F-95A5-1916011B8A8F}"/>
          </ac:spMkLst>
        </pc:spChg>
        <pc:spChg chg="mod">
          <ac:chgData name="Petros Pechlivanoglou" userId="d69dc122-c1af-4bbf-b190-b9c926a19092" providerId="ADAL" clId="{E870B9A2-BBBC-4FD9-A095-DD3A117AC67A}" dt="2020-11-03T00:26:37.694" v="24"/>
          <ac:spMkLst>
            <pc:docMk/>
            <pc:sldMk cId="1367645087" sldId="270"/>
            <ac:spMk id="50" creationId="{3A377FA0-AD47-4955-885A-05E51C3858B2}"/>
          </ac:spMkLst>
        </pc:spChg>
        <pc:spChg chg="mod">
          <ac:chgData name="Petros Pechlivanoglou" userId="d69dc122-c1af-4bbf-b190-b9c926a19092" providerId="ADAL" clId="{E870B9A2-BBBC-4FD9-A095-DD3A117AC67A}" dt="2020-11-03T00:26:37.694" v="24"/>
          <ac:spMkLst>
            <pc:docMk/>
            <pc:sldMk cId="1367645087" sldId="270"/>
            <ac:spMk id="51" creationId="{4C58D3BA-498B-4D5A-BA36-05F14D16D125}"/>
          </ac:spMkLst>
        </pc:spChg>
        <pc:spChg chg="mod">
          <ac:chgData name="Petros Pechlivanoglou" userId="d69dc122-c1af-4bbf-b190-b9c926a19092" providerId="ADAL" clId="{E870B9A2-BBBC-4FD9-A095-DD3A117AC67A}" dt="2020-11-03T00:26:37.694" v="24"/>
          <ac:spMkLst>
            <pc:docMk/>
            <pc:sldMk cId="1367645087" sldId="270"/>
            <ac:spMk id="52" creationId="{CFCE3CDB-2916-418C-A32B-F3005D05571B}"/>
          </ac:spMkLst>
        </pc:spChg>
        <pc:spChg chg="del">
          <ac:chgData name="Petros Pechlivanoglou" userId="d69dc122-c1af-4bbf-b190-b9c926a19092" providerId="ADAL" clId="{E870B9A2-BBBC-4FD9-A095-DD3A117AC67A}" dt="2020-11-03T00:24:41.422" v="8" actId="478"/>
          <ac:spMkLst>
            <pc:docMk/>
            <pc:sldMk cId="1367645087" sldId="270"/>
            <ac:spMk id="720" creationId="{00000000-0000-0000-0000-000000000000}"/>
          </ac:spMkLst>
        </pc:spChg>
        <pc:spChg chg="del">
          <ac:chgData name="Petros Pechlivanoglou" userId="d69dc122-c1af-4bbf-b190-b9c926a19092" providerId="ADAL" clId="{E870B9A2-BBBC-4FD9-A095-DD3A117AC67A}" dt="2020-11-03T00:24:47.117" v="9" actId="478"/>
          <ac:spMkLst>
            <pc:docMk/>
            <pc:sldMk cId="1367645087" sldId="270"/>
            <ac:spMk id="721" creationId="{00000000-0000-0000-0000-000000000000}"/>
          </ac:spMkLst>
        </pc:spChg>
        <pc:spChg chg="del">
          <ac:chgData name="Petros Pechlivanoglou" userId="d69dc122-c1af-4bbf-b190-b9c926a19092" providerId="ADAL" clId="{E870B9A2-BBBC-4FD9-A095-DD3A117AC67A}" dt="2020-11-03T00:24:41.422" v="8" actId="478"/>
          <ac:spMkLst>
            <pc:docMk/>
            <pc:sldMk cId="1367645087" sldId="270"/>
            <ac:spMk id="723" creationId="{00000000-0000-0000-0000-000000000000}"/>
          </ac:spMkLst>
        </pc:spChg>
        <pc:spChg chg="del">
          <ac:chgData name="Petros Pechlivanoglou" userId="d69dc122-c1af-4bbf-b190-b9c926a19092" providerId="ADAL" clId="{E870B9A2-BBBC-4FD9-A095-DD3A117AC67A}" dt="2020-11-03T00:24:41.422" v="8" actId="478"/>
          <ac:spMkLst>
            <pc:docMk/>
            <pc:sldMk cId="1367645087" sldId="270"/>
            <ac:spMk id="724" creationId="{00000000-0000-0000-0000-000000000000}"/>
          </ac:spMkLst>
        </pc:spChg>
        <pc:spChg chg="del">
          <ac:chgData name="Petros Pechlivanoglou" userId="d69dc122-c1af-4bbf-b190-b9c926a19092" providerId="ADAL" clId="{E870B9A2-BBBC-4FD9-A095-DD3A117AC67A}" dt="2020-11-03T00:24:41.422" v="8" actId="478"/>
          <ac:spMkLst>
            <pc:docMk/>
            <pc:sldMk cId="1367645087" sldId="270"/>
            <ac:spMk id="725" creationId="{00000000-0000-0000-0000-000000000000}"/>
          </ac:spMkLst>
        </pc:spChg>
        <pc:spChg chg="del mod">
          <ac:chgData name="Petros Pechlivanoglou" userId="d69dc122-c1af-4bbf-b190-b9c926a19092" providerId="ADAL" clId="{E870B9A2-BBBC-4FD9-A095-DD3A117AC67A}" dt="2020-11-03T00:26:52.876" v="26" actId="478"/>
          <ac:spMkLst>
            <pc:docMk/>
            <pc:sldMk cId="1367645087" sldId="270"/>
            <ac:spMk id="748" creationId="{00000000-0000-0000-0000-000000000000}"/>
          </ac:spMkLst>
        </pc:spChg>
        <pc:spChg chg="del">
          <ac:chgData name="Petros Pechlivanoglou" userId="d69dc122-c1af-4bbf-b190-b9c926a19092" providerId="ADAL" clId="{E870B9A2-BBBC-4FD9-A095-DD3A117AC67A}" dt="2020-11-03T00:24:41.422" v="8" actId="478"/>
          <ac:spMkLst>
            <pc:docMk/>
            <pc:sldMk cId="1367645087" sldId="270"/>
            <ac:spMk id="751" creationId="{00000000-0000-0000-0000-000000000000}"/>
          </ac:spMkLst>
        </pc:spChg>
        <pc:spChg chg="del">
          <ac:chgData name="Petros Pechlivanoglou" userId="d69dc122-c1af-4bbf-b190-b9c926a19092" providerId="ADAL" clId="{E870B9A2-BBBC-4FD9-A095-DD3A117AC67A}" dt="2020-11-03T00:27:09.708" v="32" actId="478"/>
          <ac:spMkLst>
            <pc:docMk/>
            <pc:sldMk cId="1367645087" sldId="270"/>
            <ac:spMk id="752" creationId="{00000000-0000-0000-0000-000000000000}"/>
          </ac:spMkLst>
        </pc:spChg>
        <pc:grpChg chg="add del mod">
          <ac:chgData name="Petros Pechlivanoglou" userId="d69dc122-c1af-4bbf-b190-b9c926a19092" providerId="ADAL" clId="{E870B9A2-BBBC-4FD9-A095-DD3A117AC67A}" dt="2020-11-03T00:26:32.586" v="22"/>
          <ac:grpSpMkLst>
            <pc:docMk/>
            <pc:sldMk cId="1367645087" sldId="270"/>
            <ac:grpSpMk id="39" creationId="{D9C645DE-EF42-46C6-8690-BDD3DAD719B8}"/>
          </ac:grpSpMkLst>
        </pc:grpChg>
        <pc:grpChg chg="mod">
          <ac:chgData name="Petros Pechlivanoglou" userId="d69dc122-c1af-4bbf-b190-b9c926a19092" providerId="ADAL" clId="{E870B9A2-BBBC-4FD9-A095-DD3A117AC67A}" dt="2020-11-03T00:26:31.828" v="21"/>
          <ac:grpSpMkLst>
            <pc:docMk/>
            <pc:sldMk cId="1367645087" sldId="270"/>
            <ac:grpSpMk id="40" creationId="{8C67BA16-1F4D-4C24-ACBA-168510FD0EDC}"/>
          </ac:grpSpMkLst>
        </pc:grpChg>
        <pc:grpChg chg="add mod">
          <ac:chgData name="Petros Pechlivanoglou" userId="d69dc122-c1af-4bbf-b190-b9c926a19092" providerId="ADAL" clId="{E870B9A2-BBBC-4FD9-A095-DD3A117AC67A}" dt="2020-11-03T00:26:37.694" v="24"/>
          <ac:grpSpMkLst>
            <pc:docMk/>
            <pc:sldMk cId="1367645087" sldId="270"/>
            <ac:grpSpMk id="46" creationId="{237A1376-6A95-4373-B1F3-B450D01C03A8}"/>
          </ac:grpSpMkLst>
        </pc:grpChg>
        <pc:grpChg chg="mod">
          <ac:chgData name="Petros Pechlivanoglou" userId="d69dc122-c1af-4bbf-b190-b9c926a19092" providerId="ADAL" clId="{E870B9A2-BBBC-4FD9-A095-DD3A117AC67A}" dt="2020-11-03T00:26:37.694" v="24"/>
          <ac:grpSpMkLst>
            <pc:docMk/>
            <pc:sldMk cId="1367645087" sldId="270"/>
            <ac:grpSpMk id="47" creationId="{0DEA4D30-C546-499A-9DF1-12661E93E560}"/>
          </ac:grpSpMkLst>
        </pc:grpChg>
        <pc:grpChg chg="del">
          <ac:chgData name="Petros Pechlivanoglou" userId="d69dc122-c1af-4bbf-b190-b9c926a19092" providerId="ADAL" clId="{E870B9A2-BBBC-4FD9-A095-DD3A117AC67A}" dt="2020-11-03T00:26:37.184" v="23" actId="478"/>
          <ac:grpSpMkLst>
            <pc:docMk/>
            <pc:sldMk cId="1367645087" sldId="270"/>
            <ac:grpSpMk id="727" creationId="{00000000-0000-0000-0000-000000000000}"/>
          </ac:grpSpMkLst>
        </pc:grpChg>
        <pc:grpChg chg="add del mod">
          <ac:chgData name="Petros Pechlivanoglou" userId="d69dc122-c1af-4bbf-b190-b9c926a19092" providerId="ADAL" clId="{E870B9A2-BBBC-4FD9-A095-DD3A117AC67A}" dt="2020-11-03T00:27:21.077" v="35" actId="1036"/>
          <ac:grpSpMkLst>
            <pc:docMk/>
            <pc:sldMk cId="1367645087" sldId="270"/>
            <ac:grpSpMk id="745" creationId="{00000000-0000-0000-0000-000000000000}"/>
          </ac:grpSpMkLst>
        </pc:grpChg>
        <pc:graphicFrameChg chg="del">
          <ac:chgData name="Petros Pechlivanoglou" userId="d69dc122-c1af-4bbf-b190-b9c926a19092" providerId="ADAL" clId="{E870B9A2-BBBC-4FD9-A095-DD3A117AC67A}" dt="2020-11-03T00:24:41.422" v="8" actId="478"/>
          <ac:graphicFrameMkLst>
            <pc:docMk/>
            <pc:sldMk cId="1367645087" sldId="270"/>
            <ac:graphicFrameMk id="722" creationId="{00000000-0000-0000-0000-000000000000}"/>
          </ac:graphicFrameMkLst>
        </pc:graphicFrameChg>
        <pc:cxnChg chg="del">
          <ac:chgData name="Petros Pechlivanoglou" userId="d69dc122-c1af-4bbf-b190-b9c926a19092" providerId="ADAL" clId="{E870B9A2-BBBC-4FD9-A095-DD3A117AC67A}" dt="2020-11-03T00:26:57.372" v="28" actId="478"/>
          <ac:cxnSpMkLst>
            <pc:docMk/>
            <pc:sldMk cId="1367645087" sldId="270"/>
            <ac:cxnSpMk id="749" creationId="{00000000-0000-0000-0000-000000000000}"/>
          </ac:cxnSpMkLst>
        </pc:cxnChg>
        <pc:cxnChg chg="del">
          <ac:chgData name="Petros Pechlivanoglou" userId="d69dc122-c1af-4bbf-b190-b9c926a19092" providerId="ADAL" clId="{E870B9A2-BBBC-4FD9-A095-DD3A117AC67A}" dt="2020-11-03T00:27:02.493" v="31" actId="478"/>
          <ac:cxnSpMkLst>
            <pc:docMk/>
            <pc:sldMk cId="1367645087" sldId="270"/>
            <ac:cxnSpMk id="750" creationId="{00000000-0000-0000-0000-000000000000}"/>
          </ac:cxnSpMkLst>
        </pc:cxnChg>
      </pc:sldChg>
      <pc:sldChg chg="addSp delSp modSp mod ord modAnim">
        <pc:chgData name="Petros Pechlivanoglou" userId="d69dc122-c1af-4bbf-b190-b9c926a19092" providerId="ADAL" clId="{E870B9A2-BBBC-4FD9-A095-DD3A117AC67A}" dt="2020-11-03T04:04:46.259" v="890"/>
        <pc:sldMkLst>
          <pc:docMk/>
          <pc:sldMk cId="1522239840" sldId="271"/>
        </pc:sldMkLst>
        <pc:spChg chg="add del mod">
          <ac:chgData name="Petros Pechlivanoglou" userId="d69dc122-c1af-4bbf-b190-b9c926a19092" providerId="ADAL" clId="{E870B9A2-BBBC-4FD9-A095-DD3A117AC67A}" dt="2020-11-03T00:25:14.672" v="15" actId="478"/>
          <ac:spMkLst>
            <pc:docMk/>
            <pc:sldMk cId="1522239840" sldId="271"/>
            <ac:spMk id="3" creationId="{696AAEDE-2602-4A1F-9785-3C71A1DF4955}"/>
          </ac:spMkLst>
        </pc:spChg>
        <pc:spChg chg="add del mod">
          <ac:chgData name="Petros Pechlivanoglou" userId="d69dc122-c1af-4bbf-b190-b9c926a19092" providerId="ADAL" clId="{E870B9A2-BBBC-4FD9-A095-DD3A117AC67A}" dt="2020-11-03T00:25:12.044" v="14" actId="478"/>
          <ac:spMkLst>
            <pc:docMk/>
            <pc:sldMk cId="1522239840" sldId="271"/>
            <ac:spMk id="5" creationId="{F6DEEED9-A9DF-4E00-9B83-60EA85C1BD48}"/>
          </ac:spMkLst>
        </pc:spChg>
        <pc:spChg chg="add mod">
          <ac:chgData name="Petros Pechlivanoglou" userId="d69dc122-c1af-4bbf-b190-b9c926a19092" providerId="ADAL" clId="{E870B9A2-BBBC-4FD9-A095-DD3A117AC67A}" dt="2020-11-03T03:18:15.005" v="877" actId="1035"/>
          <ac:spMkLst>
            <pc:docMk/>
            <pc:sldMk cId="1522239840" sldId="271"/>
            <ac:spMk id="6" creationId="{48F0EC4F-560D-4268-A58A-F91984A00C27}"/>
          </ac:spMkLst>
        </pc:spChg>
        <pc:spChg chg="add mod">
          <ac:chgData name="Petros Pechlivanoglou" userId="d69dc122-c1af-4bbf-b190-b9c926a19092" providerId="ADAL" clId="{E870B9A2-BBBC-4FD9-A095-DD3A117AC67A}" dt="2020-11-03T03:18:15.005" v="877" actId="1035"/>
          <ac:spMkLst>
            <pc:docMk/>
            <pc:sldMk cId="1522239840" sldId="271"/>
            <ac:spMk id="7" creationId="{C46B1234-C336-4CBD-84A6-3023458B569F}"/>
          </ac:spMkLst>
        </pc:spChg>
        <pc:spChg chg="add mod">
          <ac:chgData name="Petros Pechlivanoglou" userId="d69dc122-c1af-4bbf-b190-b9c926a19092" providerId="ADAL" clId="{E870B9A2-BBBC-4FD9-A095-DD3A117AC67A}" dt="2020-11-03T03:18:15.005" v="877" actId="1035"/>
          <ac:spMkLst>
            <pc:docMk/>
            <pc:sldMk cId="1522239840" sldId="271"/>
            <ac:spMk id="8" creationId="{C863D72A-ADAE-4DA6-A7B0-2E2F812E417C}"/>
          </ac:spMkLst>
        </pc:spChg>
        <pc:spChg chg="add mod">
          <ac:chgData name="Petros Pechlivanoglou" userId="d69dc122-c1af-4bbf-b190-b9c926a19092" providerId="ADAL" clId="{E870B9A2-BBBC-4FD9-A095-DD3A117AC67A}" dt="2020-11-03T00:30:28.731" v="468"/>
          <ac:spMkLst>
            <pc:docMk/>
            <pc:sldMk cId="1522239840" sldId="271"/>
            <ac:spMk id="46" creationId="{0F99415C-4C69-4482-8257-F65379CAA0A3}"/>
          </ac:spMkLst>
        </pc:spChg>
        <pc:spChg chg="add mod">
          <ac:chgData name="Petros Pechlivanoglou" userId="d69dc122-c1af-4bbf-b190-b9c926a19092" providerId="ADAL" clId="{E870B9A2-BBBC-4FD9-A095-DD3A117AC67A}" dt="2020-11-03T03:18:26.837" v="889" actId="20577"/>
          <ac:spMkLst>
            <pc:docMk/>
            <pc:sldMk cId="1522239840" sldId="271"/>
            <ac:spMk id="47" creationId="{D9DA81FC-F925-46B8-8A35-91DE52598E54}"/>
          </ac:spMkLst>
        </pc:spChg>
        <pc:spChg chg="del">
          <ac:chgData name="Petros Pechlivanoglou" userId="d69dc122-c1af-4bbf-b190-b9c926a19092" providerId="ADAL" clId="{E870B9A2-BBBC-4FD9-A095-DD3A117AC67A}" dt="2020-11-03T00:25:09.120" v="13" actId="478"/>
          <ac:spMkLst>
            <pc:docMk/>
            <pc:sldMk cId="1522239840" sldId="271"/>
            <ac:spMk id="757" creationId="{00000000-0000-0000-0000-000000000000}"/>
          </ac:spMkLst>
        </pc:spChg>
        <pc:spChg chg="del">
          <ac:chgData name="Petros Pechlivanoglou" userId="d69dc122-c1af-4bbf-b190-b9c926a19092" providerId="ADAL" clId="{E870B9A2-BBBC-4FD9-A095-DD3A117AC67A}" dt="2020-11-03T00:25:06.598" v="12" actId="478"/>
          <ac:spMkLst>
            <pc:docMk/>
            <pc:sldMk cId="1522239840" sldId="271"/>
            <ac:spMk id="758" creationId="{00000000-0000-0000-0000-000000000000}"/>
          </ac:spMkLst>
        </pc:spChg>
        <pc:spChg chg="del">
          <ac:chgData name="Petros Pechlivanoglou" userId="d69dc122-c1af-4bbf-b190-b9c926a19092" providerId="ADAL" clId="{E870B9A2-BBBC-4FD9-A095-DD3A117AC67A}" dt="2020-11-03T00:25:02.853" v="11" actId="478"/>
          <ac:spMkLst>
            <pc:docMk/>
            <pc:sldMk cId="1522239840" sldId="271"/>
            <ac:spMk id="760" creationId="{00000000-0000-0000-0000-000000000000}"/>
          </ac:spMkLst>
        </pc:spChg>
        <pc:spChg chg="del">
          <ac:chgData name="Petros Pechlivanoglou" userId="d69dc122-c1af-4bbf-b190-b9c926a19092" providerId="ADAL" clId="{E870B9A2-BBBC-4FD9-A095-DD3A117AC67A}" dt="2020-11-03T00:25:02.853" v="11" actId="478"/>
          <ac:spMkLst>
            <pc:docMk/>
            <pc:sldMk cId="1522239840" sldId="271"/>
            <ac:spMk id="761" creationId="{00000000-0000-0000-0000-000000000000}"/>
          </ac:spMkLst>
        </pc:spChg>
        <pc:spChg chg="del">
          <ac:chgData name="Petros Pechlivanoglou" userId="d69dc122-c1af-4bbf-b190-b9c926a19092" providerId="ADAL" clId="{E870B9A2-BBBC-4FD9-A095-DD3A117AC67A}" dt="2020-11-03T00:25:02.853" v="11" actId="478"/>
          <ac:spMkLst>
            <pc:docMk/>
            <pc:sldMk cId="1522239840" sldId="271"/>
            <ac:spMk id="769"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70" creationId="{00000000-0000-0000-0000-000000000000}"/>
          </ac:spMkLst>
        </pc:spChg>
        <pc:spChg chg="del">
          <ac:chgData name="Petros Pechlivanoglou" userId="d69dc122-c1af-4bbf-b190-b9c926a19092" providerId="ADAL" clId="{E870B9A2-BBBC-4FD9-A095-DD3A117AC67A}" dt="2020-11-03T00:25:56.741" v="20" actId="478"/>
          <ac:spMkLst>
            <pc:docMk/>
            <pc:sldMk cId="1522239840" sldId="271"/>
            <ac:spMk id="786" creationId="{00000000-0000-0000-0000-000000000000}"/>
          </ac:spMkLst>
        </pc:spChg>
        <pc:spChg chg="del">
          <ac:chgData name="Petros Pechlivanoglou" userId="d69dc122-c1af-4bbf-b190-b9c926a19092" providerId="ADAL" clId="{E870B9A2-BBBC-4FD9-A095-DD3A117AC67A}" dt="2020-11-03T00:25:54.749" v="19" actId="478"/>
          <ac:spMkLst>
            <pc:docMk/>
            <pc:sldMk cId="1522239840" sldId="271"/>
            <ac:spMk id="787" creationId="{00000000-0000-0000-0000-000000000000}"/>
          </ac:spMkLst>
        </pc:spChg>
        <pc:spChg chg="del">
          <ac:chgData name="Petros Pechlivanoglou" userId="d69dc122-c1af-4bbf-b190-b9c926a19092" providerId="ADAL" clId="{E870B9A2-BBBC-4FD9-A095-DD3A117AC67A}" dt="2020-11-03T00:25:51.284" v="18" actId="478"/>
          <ac:spMkLst>
            <pc:docMk/>
            <pc:sldMk cId="1522239840" sldId="271"/>
            <ac:spMk id="788"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89"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90"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91"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92"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93"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94" creationId="{00000000-0000-0000-0000-000000000000}"/>
          </ac:spMkLst>
        </pc:spChg>
        <pc:spChg chg="mod">
          <ac:chgData name="Petros Pechlivanoglou" userId="d69dc122-c1af-4bbf-b190-b9c926a19092" providerId="ADAL" clId="{E870B9A2-BBBC-4FD9-A095-DD3A117AC67A}" dt="2020-11-03T03:18:15.005" v="877" actId="1035"/>
          <ac:spMkLst>
            <pc:docMk/>
            <pc:sldMk cId="1522239840" sldId="271"/>
            <ac:spMk id="795" creationId="{00000000-0000-0000-0000-000000000000}"/>
          </ac:spMkLst>
        </pc:spChg>
        <pc:grpChg chg="mod">
          <ac:chgData name="Petros Pechlivanoglou" userId="d69dc122-c1af-4bbf-b190-b9c926a19092" providerId="ADAL" clId="{E870B9A2-BBBC-4FD9-A095-DD3A117AC67A}" dt="2020-11-03T03:18:15.005" v="877" actId="1035"/>
          <ac:grpSpMkLst>
            <pc:docMk/>
            <pc:sldMk cId="1522239840" sldId="271"/>
            <ac:grpSpMk id="762" creationId="{00000000-0000-0000-0000-000000000000}"/>
          </ac:grpSpMkLst>
        </pc:grpChg>
        <pc:grpChg chg="mod">
          <ac:chgData name="Petros Pechlivanoglou" userId="d69dc122-c1af-4bbf-b190-b9c926a19092" providerId="ADAL" clId="{E870B9A2-BBBC-4FD9-A095-DD3A117AC67A}" dt="2020-11-03T03:18:15.005" v="877" actId="1035"/>
          <ac:grpSpMkLst>
            <pc:docMk/>
            <pc:sldMk cId="1522239840" sldId="271"/>
            <ac:grpSpMk id="771" creationId="{00000000-0000-0000-0000-000000000000}"/>
          </ac:grpSpMkLst>
        </pc:grpChg>
        <pc:grpChg chg="mod">
          <ac:chgData name="Petros Pechlivanoglou" userId="d69dc122-c1af-4bbf-b190-b9c926a19092" providerId="ADAL" clId="{E870B9A2-BBBC-4FD9-A095-DD3A117AC67A}" dt="2020-11-03T03:18:15.005" v="877" actId="1035"/>
          <ac:grpSpMkLst>
            <pc:docMk/>
            <pc:sldMk cId="1522239840" sldId="271"/>
            <ac:grpSpMk id="783" creationId="{00000000-0000-0000-0000-000000000000}"/>
          </ac:grpSpMkLst>
        </pc:grpChg>
        <pc:graphicFrameChg chg="del">
          <ac:chgData name="Petros Pechlivanoglou" userId="d69dc122-c1af-4bbf-b190-b9c926a19092" providerId="ADAL" clId="{E870B9A2-BBBC-4FD9-A095-DD3A117AC67A}" dt="2020-11-03T00:25:02.853" v="11" actId="478"/>
          <ac:graphicFrameMkLst>
            <pc:docMk/>
            <pc:sldMk cId="1522239840" sldId="271"/>
            <ac:graphicFrameMk id="759" creationId="{00000000-0000-0000-0000-000000000000}"/>
          </ac:graphicFrameMkLst>
        </pc:graphicFrameChg>
      </pc:sldChg>
      <pc:sldChg chg="addSp delSp modSp add mod delAnim modAnim">
        <pc:chgData name="Petros Pechlivanoglou" userId="d69dc122-c1af-4bbf-b190-b9c926a19092" providerId="ADAL" clId="{E870B9A2-BBBC-4FD9-A095-DD3A117AC67A}" dt="2020-11-03T03:15:16.593" v="684"/>
        <pc:sldMkLst>
          <pc:docMk/>
          <pc:sldMk cId="559487359" sldId="272"/>
        </pc:sldMkLst>
        <pc:spChg chg="add del mod">
          <ac:chgData name="Petros Pechlivanoglou" userId="d69dc122-c1af-4bbf-b190-b9c926a19092" providerId="ADAL" clId="{E870B9A2-BBBC-4FD9-A095-DD3A117AC67A}" dt="2020-11-03T00:36:59.763" v="525" actId="478"/>
          <ac:spMkLst>
            <pc:docMk/>
            <pc:sldMk cId="559487359" sldId="272"/>
            <ac:spMk id="3" creationId="{C1231BB8-8D3D-4B38-982F-F9D68A26BD93}"/>
          </ac:spMkLst>
        </pc:spChg>
        <pc:spChg chg="add mod">
          <ac:chgData name="Petros Pechlivanoglou" userId="d69dc122-c1af-4bbf-b190-b9c926a19092" providerId="ADAL" clId="{E870B9A2-BBBC-4FD9-A095-DD3A117AC67A}" dt="2020-11-03T00:41:25.709" v="590" actId="1037"/>
          <ac:spMkLst>
            <pc:docMk/>
            <pc:sldMk cId="559487359" sldId="272"/>
            <ac:spMk id="4" creationId="{F9606F9E-E52A-49CA-8ADD-D3276DF4EBF6}"/>
          </ac:spMkLst>
        </pc:spChg>
        <pc:spChg chg="add mod">
          <ac:chgData name="Petros Pechlivanoglou" userId="d69dc122-c1af-4bbf-b190-b9c926a19092" providerId="ADAL" clId="{E870B9A2-BBBC-4FD9-A095-DD3A117AC67A}" dt="2020-11-03T00:39:25.261" v="576" actId="20577"/>
          <ac:spMkLst>
            <pc:docMk/>
            <pc:sldMk cId="559487359" sldId="272"/>
            <ac:spMk id="5" creationId="{367A1C34-1816-4CFD-94F9-E33AB5AD7F79}"/>
          </ac:spMkLst>
        </pc:spChg>
        <pc:spChg chg="del">
          <ac:chgData name="Petros Pechlivanoglou" userId="d69dc122-c1af-4bbf-b190-b9c926a19092" providerId="ADAL" clId="{E870B9A2-BBBC-4FD9-A095-DD3A117AC67A}" dt="2020-11-03T00:37:10.525" v="526" actId="478"/>
          <ac:spMkLst>
            <pc:docMk/>
            <pc:sldMk cId="559487359" sldId="272"/>
            <ac:spMk id="6" creationId="{48F0EC4F-560D-4268-A58A-F91984A00C27}"/>
          </ac:spMkLst>
        </pc:spChg>
        <pc:spChg chg="del">
          <ac:chgData name="Petros Pechlivanoglou" userId="d69dc122-c1af-4bbf-b190-b9c926a19092" providerId="ADAL" clId="{E870B9A2-BBBC-4FD9-A095-DD3A117AC67A}" dt="2020-11-03T00:37:25.481" v="529" actId="478"/>
          <ac:spMkLst>
            <pc:docMk/>
            <pc:sldMk cId="559487359" sldId="272"/>
            <ac:spMk id="8" creationId="{C863D72A-ADAE-4DA6-A7B0-2E2F812E417C}"/>
          </ac:spMkLst>
        </pc:spChg>
        <pc:spChg chg="add mod">
          <ac:chgData name="Petros Pechlivanoglou" userId="d69dc122-c1af-4bbf-b190-b9c926a19092" providerId="ADAL" clId="{E870B9A2-BBBC-4FD9-A095-DD3A117AC67A}" dt="2020-11-03T00:41:41.919" v="595" actId="20577"/>
          <ac:spMkLst>
            <pc:docMk/>
            <pc:sldMk cId="559487359" sldId="272"/>
            <ac:spMk id="9" creationId="{D5634431-E14C-4295-A0EA-CF4A6592CBD1}"/>
          </ac:spMkLst>
        </pc:spChg>
        <pc:spChg chg="mod">
          <ac:chgData name="Petros Pechlivanoglou" userId="d69dc122-c1af-4bbf-b190-b9c926a19092" providerId="ADAL" clId="{E870B9A2-BBBC-4FD9-A095-DD3A117AC67A}" dt="2020-11-03T00:37:11.277" v="527"/>
          <ac:spMkLst>
            <pc:docMk/>
            <pc:sldMk cId="559487359" sldId="272"/>
            <ac:spMk id="41" creationId="{C0F1E406-6A6B-44DA-9BB0-4442598B2F5C}"/>
          </ac:spMkLst>
        </pc:spChg>
        <pc:spChg chg="mod">
          <ac:chgData name="Petros Pechlivanoglou" userId="d69dc122-c1af-4bbf-b190-b9c926a19092" providerId="ADAL" clId="{E870B9A2-BBBC-4FD9-A095-DD3A117AC67A}" dt="2020-11-03T00:37:11.277" v="527"/>
          <ac:spMkLst>
            <pc:docMk/>
            <pc:sldMk cId="559487359" sldId="272"/>
            <ac:spMk id="42" creationId="{6E72F47B-36C0-4062-87C6-2AEF34911C37}"/>
          </ac:spMkLst>
        </pc:spChg>
        <pc:spChg chg="mod">
          <ac:chgData name="Petros Pechlivanoglou" userId="d69dc122-c1af-4bbf-b190-b9c926a19092" providerId="ADAL" clId="{E870B9A2-BBBC-4FD9-A095-DD3A117AC67A}" dt="2020-11-03T00:37:11.277" v="527"/>
          <ac:spMkLst>
            <pc:docMk/>
            <pc:sldMk cId="559487359" sldId="272"/>
            <ac:spMk id="43" creationId="{108938AE-BF30-4A71-B4AB-78120703C441}"/>
          </ac:spMkLst>
        </pc:spChg>
        <pc:spChg chg="mod">
          <ac:chgData name="Petros Pechlivanoglou" userId="d69dc122-c1af-4bbf-b190-b9c926a19092" providerId="ADAL" clId="{E870B9A2-BBBC-4FD9-A095-DD3A117AC67A}" dt="2020-11-03T00:37:11.277" v="527"/>
          <ac:spMkLst>
            <pc:docMk/>
            <pc:sldMk cId="559487359" sldId="272"/>
            <ac:spMk id="44" creationId="{C5592D05-BB99-4961-95D7-F47F858472D8}"/>
          </ac:spMkLst>
        </pc:spChg>
        <pc:spChg chg="mod">
          <ac:chgData name="Petros Pechlivanoglou" userId="d69dc122-c1af-4bbf-b190-b9c926a19092" providerId="ADAL" clId="{E870B9A2-BBBC-4FD9-A095-DD3A117AC67A}" dt="2020-11-03T00:37:11.277" v="527"/>
          <ac:spMkLst>
            <pc:docMk/>
            <pc:sldMk cId="559487359" sldId="272"/>
            <ac:spMk id="45" creationId="{250563EC-B849-49E3-B6D8-59B36DADB363}"/>
          </ac:spMkLst>
        </pc:spChg>
        <pc:spChg chg="mod">
          <ac:chgData name="Petros Pechlivanoglou" userId="d69dc122-c1af-4bbf-b190-b9c926a19092" providerId="ADAL" clId="{E870B9A2-BBBC-4FD9-A095-DD3A117AC67A}" dt="2020-11-03T03:15:16.593" v="684"/>
          <ac:spMkLst>
            <pc:docMk/>
            <pc:sldMk cId="559487359" sldId="272"/>
            <ac:spMk id="46" creationId="{0F99415C-4C69-4482-8257-F65379CAA0A3}"/>
          </ac:spMkLst>
        </pc:spChg>
        <pc:spChg chg="del">
          <ac:chgData name="Petros Pechlivanoglou" userId="d69dc122-c1af-4bbf-b190-b9c926a19092" providerId="ADAL" clId="{E870B9A2-BBBC-4FD9-A095-DD3A117AC67A}" dt="2020-11-03T00:36:51.721" v="524" actId="478"/>
          <ac:spMkLst>
            <pc:docMk/>
            <pc:sldMk cId="559487359" sldId="272"/>
            <ac:spMk id="47" creationId="{D9DA81FC-F925-46B8-8A35-91DE52598E54}"/>
          </ac:spMkLst>
        </pc:spChg>
        <pc:spChg chg="mod">
          <ac:chgData name="Petros Pechlivanoglou" userId="d69dc122-c1af-4bbf-b190-b9c926a19092" providerId="ADAL" clId="{E870B9A2-BBBC-4FD9-A095-DD3A117AC67A}" dt="2020-11-03T00:37:11.277" v="527"/>
          <ac:spMkLst>
            <pc:docMk/>
            <pc:sldMk cId="559487359" sldId="272"/>
            <ac:spMk id="48" creationId="{AEA017B9-323B-42B3-917D-F5E0210D97BD}"/>
          </ac:spMkLst>
        </pc:spChg>
        <pc:spChg chg="mod">
          <ac:chgData name="Petros Pechlivanoglou" userId="d69dc122-c1af-4bbf-b190-b9c926a19092" providerId="ADAL" clId="{E870B9A2-BBBC-4FD9-A095-DD3A117AC67A}" dt="2020-11-03T00:37:11.277" v="527"/>
          <ac:spMkLst>
            <pc:docMk/>
            <pc:sldMk cId="559487359" sldId="272"/>
            <ac:spMk id="49" creationId="{76055DB8-880B-4CF4-AA34-53C166551B1E}"/>
          </ac:spMkLst>
        </pc:spChg>
        <pc:spChg chg="mod">
          <ac:chgData name="Petros Pechlivanoglou" userId="d69dc122-c1af-4bbf-b190-b9c926a19092" providerId="ADAL" clId="{E870B9A2-BBBC-4FD9-A095-DD3A117AC67A}" dt="2020-11-03T00:37:11.277" v="527"/>
          <ac:spMkLst>
            <pc:docMk/>
            <pc:sldMk cId="559487359" sldId="272"/>
            <ac:spMk id="50" creationId="{6C59B409-4471-4154-8278-A9A822D03B50}"/>
          </ac:spMkLst>
        </pc:spChg>
        <pc:spChg chg="mod">
          <ac:chgData name="Petros Pechlivanoglou" userId="d69dc122-c1af-4bbf-b190-b9c926a19092" providerId="ADAL" clId="{E870B9A2-BBBC-4FD9-A095-DD3A117AC67A}" dt="2020-11-03T00:37:11.277" v="527"/>
          <ac:spMkLst>
            <pc:docMk/>
            <pc:sldMk cId="559487359" sldId="272"/>
            <ac:spMk id="51" creationId="{0089A642-2F2D-4EB3-B20C-44D9307CDC26}"/>
          </ac:spMkLst>
        </pc:spChg>
        <pc:spChg chg="mod">
          <ac:chgData name="Petros Pechlivanoglou" userId="d69dc122-c1af-4bbf-b190-b9c926a19092" providerId="ADAL" clId="{E870B9A2-BBBC-4FD9-A095-DD3A117AC67A}" dt="2020-11-03T00:37:11.277" v="527"/>
          <ac:spMkLst>
            <pc:docMk/>
            <pc:sldMk cId="559487359" sldId="272"/>
            <ac:spMk id="52" creationId="{139F67DB-6D4D-44C9-80A2-5D82FCFB4076}"/>
          </ac:spMkLst>
        </pc:spChg>
        <pc:spChg chg="mod">
          <ac:chgData name="Petros Pechlivanoglou" userId="d69dc122-c1af-4bbf-b190-b9c926a19092" providerId="ADAL" clId="{E870B9A2-BBBC-4FD9-A095-DD3A117AC67A}" dt="2020-11-03T00:37:11.277" v="527"/>
          <ac:spMkLst>
            <pc:docMk/>
            <pc:sldMk cId="559487359" sldId="272"/>
            <ac:spMk id="53" creationId="{770FB486-84AA-4265-9C58-198A8E5ACE72}"/>
          </ac:spMkLst>
        </pc:spChg>
        <pc:spChg chg="add mod">
          <ac:chgData name="Petros Pechlivanoglou" userId="d69dc122-c1af-4bbf-b190-b9c926a19092" providerId="ADAL" clId="{E870B9A2-BBBC-4FD9-A095-DD3A117AC67A}" dt="2020-11-03T00:41:25.709" v="590" actId="1037"/>
          <ac:spMkLst>
            <pc:docMk/>
            <pc:sldMk cId="559487359" sldId="272"/>
            <ac:spMk id="54" creationId="{4F953FAB-2015-4FE7-AE7E-53021CE17F78}"/>
          </ac:spMkLst>
        </pc:spChg>
        <pc:spChg chg="add mod">
          <ac:chgData name="Petros Pechlivanoglou" userId="d69dc122-c1af-4bbf-b190-b9c926a19092" providerId="ADAL" clId="{E870B9A2-BBBC-4FD9-A095-DD3A117AC67A}" dt="2020-11-03T00:41:25.709" v="590" actId="1037"/>
          <ac:spMkLst>
            <pc:docMk/>
            <pc:sldMk cId="559487359" sldId="272"/>
            <ac:spMk id="55" creationId="{6A943FE7-15FD-4FE6-91A5-B8D635D098FF}"/>
          </ac:spMkLst>
        </pc:spChg>
        <pc:spChg chg="add mod">
          <ac:chgData name="Petros Pechlivanoglou" userId="d69dc122-c1af-4bbf-b190-b9c926a19092" providerId="ADAL" clId="{E870B9A2-BBBC-4FD9-A095-DD3A117AC67A}" dt="2020-11-03T00:41:25.709" v="590" actId="1037"/>
          <ac:spMkLst>
            <pc:docMk/>
            <pc:sldMk cId="559487359" sldId="272"/>
            <ac:spMk id="56" creationId="{54C65D16-3898-451E-A1DE-87E51020ACB0}"/>
          </ac:spMkLst>
        </pc:spChg>
        <pc:spChg chg="mod topLvl">
          <ac:chgData name="Petros Pechlivanoglou" userId="d69dc122-c1af-4bbf-b190-b9c926a19092" providerId="ADAL" clId="{E870B9A2-BBBC-4FD9-A095-DD3A117AC67A}" dt="2020-11-03T03:09:52.718" v="620" actId="165"/>
          <ac:spMkLst>
            <pc:docMk/>
            <pc:sldMk cId="559487359" sldId="272"/>
            <ac:spMk id="58" creationId="{1E6DDA15-D595-420F-A77B-F08A449D6453}"/>
          </ac:spMkLst>
        </pc:spChg>
        <pc:spChg chg="mod topLvl">
          <ac:chgData name="Petros Pechlivanoglou" userId="d69dc122-c1af-4bbf-b190-b9c926a19092" providerId="ADAL" clId="{E870B9A2-BBBC-4FD9-A095-DD3A117AC67A}" dt="2020-11-03T03:09:52.718" v="620" actId="165"/>
          <ac:spMkLst>
            <pc:docMk/>
            <pc:sldMk cId="559487359" sldId="272"/>
            <ac:spMk id="59" creationId="{80D1AA2D-29A9-4192-A5E8-8076F8705BEE}"/>
          </ac:spMkLst>
        </pc:spChg>
        <pc:spChg chg="mod topLvl">
          <ac:chgData name="Petros Pechlivanoglou" userId="d69dc122-c1af-4bbf-b190-b9c926a19092" providerId="ADAL" clId="{E870B9A2-BBBC-4FD9-A095-DD3A117AC67A}" dt="2020-11-03T03:12:19.531" v="652" actId="20577"/>
          <ac:spMkLst>
            <pc:docMk/>
            <pc:sldMk cId="559487359" sldId="272"/>
            <ac:spMk id="60" creationId="{AB929F30-2D44-46DD-8F01-9BCF4540C165}"/>
          </ac:spMkLst>
        </pc:spChg>
        <pc:spChg chg="mod topLvl">
          <ac:chgData name="Petros Pechlivanoglou" userId="d69dc122-c1af-4bbf-b190-b9c926a19092" providerId="ADAL" clId="{E870B9A2-BBBC-4FD9-A095-DD3A117AC67A}" dt="2020-11-03T03:09:52.718" v="620" actId="165"/>
          <ac:spMkLst>
            <pc:docMk/>
            <pc:sldMk cId="559487359" sldId="272"/>
            <ac:spMk id="61" creationId="{14D599C2-782A-4D4E-84EB-182E68E2CEBC}"/>
          </ac:spMkLst>
        </pc:spChg>
        <pc:spChg chg="mod topLvl">
          <ac:chgData name="Petros Pechlivanoglou" userId="d69dc122-c1af-4bbf-b190-b9c926a19092" providerId="ADAL" clId="{E870B9A2-BBBC-4FD9-A095-DD3A117AC67A}" dt="2020-11-03T03:14:19.094" v="667" actId="6549"/>
          <ac:spMkLst>
            <pc:docMk/>
            <pc:sldMk cId="559487359" sldId="272"/>
            <ac:spMk id="62" creationId="{6E330860-46AA-42D8-B077-FE2200404CE7}"/>
          </ac:spMkLst>
        </pc:spChg>
        <pc:spChg chg="mod topLvl">
          <ac:chgData name="Petros Pechlivanoglou" userId="d69dc122-c1af-4bbf-b190-b9c926a19092" providerId="ADAL" clId="{E870B9A2-BBBC-4FD9-A095-DD3A117AC67A}" dt="2020-11-03T03:14:32.498" v="673" actId="20577"/>
          <ac:spMkLst>
            <pc:docMk/>
            <pc:sldMk cId="559487359" sldId="272"/>
            <ac:spMk id="63" creationId="{6A797739-FC92-458A-A0F0-D1AEA0ADEE80}"/>
          </ac:spMkLst>
        </pc:spChg>
        <pc:spChg chg="mod topLvl">
          <ac:chgData name="Petros Pechlivanoglou" userId="d69dc122-c1af-4bbf-b190-b9c926a19092" providerId="ADAL" clId="{E870B9A2-BBBC-4FD9-A095-DD3A117AC67A}" dt="2020-11-03T03:13:25.475" v="661" actId="20577"/>
          <ac:spMkLst>
            <pc:docMk/>
            <pc:sldMk cId="559487359" sldId="272"/>
            <ac:spMk id="64" creationId="{74E9B581-0B6D-42D9-8157-91686D340E2A}"/>
          </ac:spMkLst>
        </pc:spChg>
        <pc:spChg chg="mod topLvl">
          <ac:chgData name="Petros Pechlivanoglou" userId="d69dc122-c1af-4bbf-b190-b9c926a19092" providerId="ADAL" clId="{E870B9A2-BBBC-4FD9-A095-DD3A117AC67A}" dt="2020-11-03T03:14:36.706" v="674" actId="20577"/>
          <ac:spMkLst>
            <pc:docMk/>
            <pc:sldMk cId="559487359" sldId="272"/>
            <ac:spMk id="65" creationId="{030544F3-02FC-4188-BED6-C20D305B4830}"/>
          </ac:spMkLst>
        </pc:spChg>
        <pc:spChg chg="mod topLvl">
          <ac:chgData name="Petros Pechlivanoglou" userId="d69dc122-c1af-4bbf-b190-b9c926a19092" providerId="ADAL" clId="{E870B9A2-BBBC-4FD9-A095-DD3A117AC67A}" dt="2020-11-03T03:09:52.718" v="620" actId="165"/>
          <ac:spMkLst>
            <pc:docMk/>
            <pc:sldMk cId="559487359" sldId="272"/>
            <ac:spMk id="66" creationId="{48FBA6AD-FFE8-4427-B177-EC7AC67A1A6F}"/>
          </ac:spMkLst>
        </pc:spChg>
        <pc:spChg chg="mod topLvl">
          <ac:chgData name="Petros Pechlivanoglou" userId="d69dc122-c1af-4bbf-b190-b9c926a19092" providerId="ADAL" clId="{E870B9A2-BBBC-4FD9-A095-DD3A117AC67A}" dt="2020-11-03T03:09:52.718" v="620" actId="165"/>
          <ac:spMkLst>
            <pc:docMk/>
            <pc:sldMk cId="559487359" sldId="272"/>
            <ac:spMk id="67" creationId="{D7F3D920-91B1-4D7C-89B4-BF4158069B3B}"/>
          </ac:spMkLst>
        </pc:spChg>
        <pc:spChg chg="mod topLvl">
          <ac:chgData name="Petros Pechlivanoglou" userId="d69dc122-c1af-4bbf-b190-b9c926a19092" providerId="ADAL" clId="{E870B9A2-BBBC-4FD9-A095-DD3A117AC67A}" dt="2020-11-03T03:09:52.718" v="620" actId="165"/>
          <ac:spMkLst>
            <pc:docMk/>
            <pc:sldMk cId="559487359" sldId="272"/>
            <ac:spMk id="68" creationId="{4D680B3E-4808-47B1-A9AB-0716A06E9D9F}"/>
          </ac:spMkLst>
        </pc:spChg>
        <pc:spChg chg="add mod">
          <ac:chgData name="Petros Pechlivanoglou" userId="d69dc122-c1af-4bbf-b190-b9c926a19092" providerId="ADAL" clId="{E870B9A2-BBBC-4FD9-A095-DD3A117AC67A}" dt="2020-11-03T00:37:31.785" v="531" actId="1076"/>
          <ac:spMkLst>
            <pc:docMk/>
            <pc:sldMk cId="559487359" sldId="272"/>
            <ac:spMk id="69" creationId="{DF2C425A-6383-4486-9B09-AB6038C9320A}"/>
          </ac:spMkLst>
        </pc:spChg>
        <pc:spChg chg="add mod">
          <ac:chgData name="Petros Pechlivanoglou" userId="d69dc122-c1af-4bbf-b190-b9c926a19092" providerId="ADAL" clId="{E870B9A2-BBBC-4FD9-A095-DD3A117AC67A}" dt="2020-11-03T00:37:31.785" v="531" actId="1076"/>
          <ac:spMkLst>
            <pc:docMk/>
            <pc:sldMk cId="559487359" sldId="272"/>
            <ac:spMk id="70" creationId="{77E61FF7-5C88-49F1-BD69-1D78AB8D29DA}"/>
          </ac:spMkLst>
        </pc:spChg>
        <pc:spChg chg="add mod">
          <ac:chgData name="Petros Pechlivanoglou" userId="d69dc122-c1af-4bbf-b190-b9c926a19092" providerId="ADAL" clId="{E870B9A2-BBBC-4FD9-A095-DD3A117AC67A}" dt="2020-11-03T00:37:31.785" v="531" actId="1076"/>
          <ac:spMkLst>
            <pc:docMk/>
            <pc:sldMk cId="559487359" sldId="272"/>
            <ac:spMk id="71" creationId="{2F6537D4-209A-4979-8800-11FDEAA81764}"/>
          </ac:spMkLst>
        </pc:spChg>
        <pc:spChg chg="del">
          <ac:chgData name="Petros Pechlivanoglou" userId="d69dc122-c1af-4bbf-b190-b9c926a19092" providerId="ADAL" clId="{E870B9A2-BBBC-4FD9-A095-DD3A117AC67A}" dt="2020-11-03T00:37:25.481" v="529" actId="478"/>
          <ac:spMkLst>
            <pc:docMk/>
            <pc:sldMk cId="559487359" sldId="272"/>
            <ac:spMk id="789" creationId="{00000000-0000-0000-0000-000000000000}"/>
          </ac:spMkLst>
        </pc:spChg>
        <pc:spChg chg="del">
          <ac:chgData name="Petros Pechlivanoglou" userId="d69dc122-c1af-4bbf-b190-b9c926a19092" providerId="ADAL" clId="{E870B9A2-BBBC-4FD9-A095-DD3A117AC67A}" dt="2020-11-03T00:37:25.481" v="529" actId="478"/>
          <ac:spMkLst>
            <pc:docMk/>
            <pc:sldMk cId="559487359" sldId="272"/>
            <ac:spMk id="790" creationId="{00000000-0000-0000-0000-000000000000}"/>
          </ac:spMkLst>
        </pc:spChg>
        <pc:spChg chg="del">
          <ac:chgData name="Petros Pechlivanoglou" userId="d69dc122-c1af-4bbf-b190-b9c926a19092" providerId="ADAL" clId="{E870B9A2-BBBC-4FD9-A095-DD3A117AC67A}" dt="2020-11-03T00:37:25.481" v="529" actId="478"/>
          <ac:spMkLst>
            <pc:docMk/>
            <pc:sldMk cId="559487359" sldId="272"/>
            <ac:spMk id="791" creationId="{00000000-0000-0000-0000-000000000000}"/>
          </ac:spMkLst>
        </pc:spChg>
        <pc:spChg chg="del">
          <ac:chgData name="Petros Pechlivanoglou" userId="d69dc122-c1af-4bbf-b190-b9c926a19092" providerId="ADAL" clId="{E870B9A2-BBBC-4FD9-A095-DD3A117AC67A}" dt="2020-11-03T00:37:10.525" v="526" actId="478"/>
          <ac:spMkLst>
            <pc:docMk/>
            <pc:sldMk cId="559487359" sldId="272"/>
            <ac:spMk id="792" creationId="{00000000-0000-0000-0000-000000000000}"/>
          </ac:spMkLst>
        </pc:spChg>
        <pc:grpChg chg="add mod">
          <ac:chgData name="Petros Pechlivanoglou" userId="d69dc122-c1af-4bbf-b190-b9c926a19092" providerId="ADAL" clId="{E870B9A2-BBBC-4FD9-A095-DD3A117AC67A}" dt="2020-11-03T00:41:25.709" v="590" actId="1037"/>
          <ac:grpSpMkLst>
            <pc:docMk/>
            <pc:sldMk cId="559487359" sldId="272"/>
            <ac:grpSpMk id="40" creationId="{641303F5-025B-42E9-9124-A21A94A2251E}"/>
          </ac:grpSpMkLst>
        </pc:grpChg>
        <pc:grpChg chg="add del mod">
          <ac:chgData name="Petros Pechlivanoglou" userId="d69dc122-c1af-4bbf-b190-b9c926a19092" providerId="ADAL" clId="{E870B9A2-BBBC-4FD9-A095-DD3A117AC67A}" dt="2020-11-03T03:09:52.718" v="620" actId="165"/>
          <ac:grpSpMkLst>
            <pc:docMk/>
            <pc:sldMk cId="559487359" sldId="272"/>
            <ac:grpSpMk id="57" creationId="{7029E4B9-D9CD-4D9A-8108-0B4A269DF66E}"/>
          </ac:grpSpMkLst>
        </pc:grpChg>
        <pc:grpChg chg="del">
          <ac:chgData name="Petros Pechlivanoglou" userId="d69dc122-c1af-4bbf-b190-b9c926a19092" providerId="ADAL" clId="{E870B9A2-BBBC-4FD9-A095-DD3A117AC67A}" dt="2020-11-03T00:37:10.525" v="526" actId="478"/>
          <ac:grpSpMkLst>
            <pc:docMk/>
            <pc:sldMk cId="559487359" sldId="272"/>
            <ac:grpSpMk id="762" creationId="{00000000-0000-0000-0000-000000000000}"/>
          </ac:grpSpMkLst>
        </pc:grpChg>
        <pc:grpChg chg="del">
          <ac:chgData name="Petros Pechlivanoglou" userId="d69dc122-c1af-4bbf-b190-b9c926a19092" providerId="ADAL" clId="{E870B9A2-BBBC-4FD9-A095-DD3A117AC67A}" dt="2020-11-03T00:37:25.481" v="529" actId="478"/>
          <ac:grpSpMkLst>
            <pc:docMk/>
            <pc:sldMk cId="559487359" sldId="272"/>
            <ac:grpSpMk id="783" creationId="{00000000-0000-0000-0000-000000000000}"/>
          </ac:grpSpMkLst>
        </pc:grpChg>
      </pc:sldChg>
      <pc:sldChg chg="del">
        <pc:chgData name="Petros Pechlivanoglou" userId="d69dc122-c1af-4bbf-b190-b9c926a19092" providerId="ADAL" clId="{E870B9A2-BBBC-4FD9-A095-DD3A117AC67A}" dt="2020-11-03T00:27:50.423" v="36" actId="47"/>
        <pc:sldMkLst>
          <pc:docMk/>
          <pc:sldMk cId="1239113693" sldId="272"/>
        </pc:sldMkLst>
      </pc:sldChg>
      <pc:sldChg chg="modSp new del mod">
        <pc:chgData name="Petros Pechlivanoglou" userId="d69dc122-c1af-4bbf-b190-b9c926a19092" providerId="ADAL" clId="{E870B9A2-BBBC-4FD9-A095-DD3A117AC67A}" dt="2020-11-03T00:36:34.461" v="510" actId="2696"/>
        <pc:sldMkLst>
          <pc:docMk/>
          <pc:sldMk cId="1587376065" sldId="272"/>
        </pc:sldMkLst>
        <pc:spChg chg="mod">
          <ac:chgData name="Petros Pechlivanoglou" userId="d69dc122-c1af-4bbf-b190-b9c926a19092" providerId="ADAL" clId="{E870B9A2-BBBC-4FD9-A095-DD3A117AC67A}" dt="2020-11-03T00:28:12.684" v="108" actId="20577"/>
          <ac:spMkLst>
            <pc:docMk/>
            <pc:sldMk cId="1587376065" sldId="272"/>
            <ac:spMk id="2" creationId="{FA445E6D-84FB-452A-8C11-A7EA37F77945}"/>
          </ac:spMkLst>
        </pc:spChg>
        <pc:spChg chg="mod">
          <ac:chgData name="Petros Pechlivanoglou" userId="d69dc122-c1af-4bbf-b190-b9c926a19092" providerId="ADAL" clId="{E870B9A2-BBBC-4FD9-A095-DD3A117AC67A}" dt="2020-11-03T00:30:24.500" v="467" actId="114"/>
          <ac:spMkLst>
            <pc:docMk/>
            <pc:sldMk cId="1587376065" sldId="272"/>
            <ac:spMk id="3" creationId="{3F52D7DB-C6A0-4BAE-A6BE-E0DD35F41D96}"/>
          </ac:spMkLst>
        </pc:spChg>
      </pc:sldChg>
      <pc:sldChg chg="del">
        <pc:chgData name="Petros Pechlivanoglou" userId="d69dc122-c1af-4bbf-b190-b9c926a19092" providerId="ADAL" clId="{E870B9A2-BBBC-4FD9-A095-DD3A117AC67A}" dt="2020-11-03T00:27:50.423" v="36" actId="47"/>
        <pc:sldMkLst>
          <pc:docMk/>
          <pc:sldMk cId="934435279" sldId="273"/>
        </pc:sldMkLst>
      </pc:sldChg>
      <pc:sldChg chg="del">
        <pc:chgData name="Petros Pechlivanoglou" userId="d69dc122-c1af-4bbf-b190-b9c926a19092" providerId="ADAL" clId="{E870B9A2-BBBC-4FD9-A095-DD3A117AC67A}" dt="2020-11-03T00:27:50.423" v="36" actId="47"/>
        <pc:sldMkLst>
          <pc:docMk/>
          <pc:sldMk cId="127132677" sldId="274"/>
        </pc:sldMkLst>
      </pc:sldChg>
      <pc:sldChg chg="modSp del mod">
        <pc:chgData name="Petros Pechlivanoglou" userId="d69dc122-c1af-4bbf-b190-b9c926a19092" providerId="ADAL" clId="{E870B9A2-BBBC-4FD9-A095-DD3A117AC67A}" dt="2020-11-03T03:15:21.838" v="685" actId="47"/>
        <pc:sldMkLst>
          <pc:docMk/>
          <pc:sldMk cId="1985363562" sldId="274"/>
        </pc:sldMkLst>
        <pc:spChg chg="mod">
          <ac:chgData name="Petros Pechlivanoglou" userId="d69dc122-c1af-4bbf-b190-b9c926a19092" providerId="ADAL" clId="{E870B9A2-BBBC-4FD9-A095-DD3A117AC67A}" dt="2020-11-03T03:15:13.055" v="682" actId="21"/>
          <ac:spMkLst>
            <pc:docMk/>
            <pc:sldMk cId="1985363562" sldId="274"/>
            <ac:spMk id="46" creationId="{0F99415C-4C69-4482-8257-F65379CAA0A3}"/>
          </ac:spMkLst>
        </pc:spChg>
      </pc:sldChg>
      <pc:sldChg chg="del">
        <pc:chgData name="Petros Pechlivanoglou" userId="d69dc122-c1af-4bbf-b190-b9c926a19092" providerId="ADAL" clId="{E870B9A2-BBBC-4FD9-A095-DD3A117AC67A}" dt="2020-11-03T00:27:50.423" v="36" actId="47"/>
        <pc:sldMkLst>
          <pc:docMk/>
          <pc:sldMk cId="286258676" sldId="275"/>
        </pc:sldMkLst>
      </pc:sldChg>
      <pc:sldChg chg="modSp add mod ord">
        <pc:chgData name="Petros Pechlivanoglou" userId="d69dc122-c1af-4bbf-b190-b9c926a19092" providerId="ADAL" clId="{E870B9A2-BBBC-4FD9-A095-DD3A117AC67A}" dt="2020-11-03T03:15:09.419" v="681"/>
        <pc:sldMkLst>
          <pc:docMk/>
          <pc:sldMk cId="3087928757" sldId="275"/>
        </pc:sldMkLst>
        <pc:spChg chg="mod">
          <ac:chgData name="Petros Pechlivanoglou" userId="d69dc122-c1af-4bbf-b190-b9c926a19092" providerId="ADAL" clId="{E870B9A2-BBBC-4FD9-A095-DD3A117AC67A}" dt="2020-11-03T03:15:04.663" v="679"/>
          <ac:spMkLst>
            <pc:docMk/>
            <pc:sldMk cId="3087928757" sldId="275"/>
            <ac:spMk id="46" creationId="{0F99415C-4C69-4482-8257-F65379CAA0A3}"/>
          </ac:spMkLst>
        </pc:spChg>
      </pc:sldChg>
      <pc:sldChg chg="del">
        <pc:chgData name="Petros Pechlivanoglou" userId="d69dc122-c1af-4bbf-b190-b9c926a19092" providerId="ADAL" clId="{E870B9A2-BBBC-4FD9-A095-DD3A117AC67A}" dt="2020-11-03T00:27:50.423" v="36" actId="47"/>
        <pc:sldMkLst>
          <pc:docMk/>
          <pc:sldMk cId="167141373" sldId="276"/>
        </pc:sldMkLst>
      </pc:sldChg>
      <pc:sldChg chg="del">
        <pc:chgData name="Petros Pechlivanoglou" userId="d69dc122-c1af-4bbf-b190-b9c926a19092" providerId="ADAL" clId="{E870B9A2-BBBC-4FD9-A095-DD3A117AC67A}" dt="2020-11-03T00:27:50.423" v="36" actId="47"/>
        <pc:sldMkLst>
          <pc:docMk/>
          <pc:sldMk cId="1843887634" sldId="280"/>
        </pc:sldMkLst>
      </pc:sldChg>
      <pc:sldChg chg="del">
        <pc:chgData name="Petros Pechlivanoglou" userId="d69dc122-c1af-4bbf-b190-b9c926a19092" providerId="ADAL" clId="{E870B9A2-BBBC-4FD9-A095-DD3A117AC67A}" dt="2020-11-03T00:27:50.423" v="36" actId="47"/>
        <pc:sldMkLst>
          <pc:docMk/>
          <pc:sldMk cId="2063508566" sldId="281"/>
        </pc:sldMkLst>
      </pc:sldChg>
      <pc:sldChg chg="del">
        <pc:chgData name="Petros Pechlivanoglou" userId="d69dc122-c1af-4bbf-b190-b9c926a19092" providerId="ADAL" clId="{E870B9A2-BBBC-4FD9-A095-DD3A117AC67A}" dt="2020-11-03T00:27:50.423" v="36" actId="47"/>
        <pc:sldMkLst>
          <pc:docMk/>
          <pc:sldMk cId="1258676190" sldId="282"/>
        </pc:sldMkLst>
      </pc:sldChg>
      <pc:sldChg chg="del">
        <pc:chgData name="Petros Pechlivanoglou" userId="d69dc122-c1af-4bbf-b190-b9c926a19092" providerId="ADAL" clId="{E870B9A2-BBBC-4FD9-A095-DD3A117AC67A}" dt="2020-11-03T00:27:50.423" v="36" actId="47"/>
        <pc:sldMkLst>
          <pc:docMk/>
          <pc:sldMk cId="45242456" sldId="283"/>
        </pc:sldMkLst>
      </pc:sldChg>
      <pc:sldChg chg="del">
        <pc:chgData name="Petros Pechlivanoglou" userId="d69dc122-c1af-4bbf-b190-b9c926a19092" providerId="ADAL" clId="{E870B9A2-BBBC-4FD9-A095-DD3A117AC67A}" dt="2020-11-03T00:27:50.423" v="36" actId="47"/>
        <pc:sldMkLst>
          <pc:docMk/>
          <pc:sldMk cId="1272179020" sldId="284"/>
        </pc:sldMkLst>
      </pc:sldChg>
      <pc:sldChg chg="del">
        <pc:chgData name="Petros Pechlivanoglou" userId="d69dc122-c1af-4bbf-b190-b9c926a19092" providerId="ADAL" clId="{E870B9A2-BBBC-4FD9-A095-DD3A117AC67A}" dt="2020-11-03T00:27:50.423" v="36" actId="47"/>
        <pc:sldMkLst>
          <pc:docMk/>
          <pc:sldMk cId="425580824" sldId="326"/>
        </pc:sldMkLst>
      </pc:sldChg>
      <pc:sldChg chg="del">
        <pc:chgData name="Petros Pechlivanoglou" userId="d69dc122-c1af-4bbf-b190-b9c926a19092" providerId="ADAL" clId="{E870B9A2-BBBC-4FD9-A095-DD3A117AC67A}" dt="2020-11-03T00:27:50.423" v="36" actId="47"/>
        <pc:sldMkLst>
          <pc:docMk/>
          <pc:sldMk cId="2232263209" sldId="346"/>
        </pc:sldMkLst>
      </pc:sldChg>
      <pc:sldMasterChg chg="delSldLayout">
        <pc:chgData name="Petros Pechlivanoglou" userId="d69dc122-c1af-4bbf-b190-b9c926a19092" providerId="ADAL" clId="{E870B9A2-BBBC-4FD9-A095-DD3A117AC67A}" dt="2020-11-03T00:27:50.423" v="36" actId="47"/>
        <pc:sldMasterMkLst>
          <pc:docMk/>
          <pc:sldMasterMk cId="1269044808" sldId="2147483690"/>
        </pc:sldMasterMkLst>
        <pc:sldLayoutChg chg="del">
          <pc:chgData name="Petros Pechlivanoglou" userId="d69dc122-c1af-4bbf-b190-b9c926a19092" providerId="ADAL" clId="{E870B9A2-BBBC-4FD9-A095-DD3A117AC67A}" dt="2020-11-03T00:27:50.423" v="36" actId="47"/>
          <pc:sldLayoutMkLst>
            <pc:docMk/>
            <pc:sldMasterMk cId="1269044808" sldId="2147483690"/>
            <pc:sldLayoutMk cId="212362683" sldId="2147483706"/>
          </pc:sldLayoutMkLst>
        </pc:sldLayoutChg>
        <pc:sldLayoutChg chg="del">
          <pc:chgData name="Petros Pechlivanoglou" userId="d69dc122-c1af-4bbf-b190-b9c926a19092" providerId="ADAL" clId="{E870B9A2-BBBC-4FD9-A095-DD3A117AC67A}" dt="2020-11-03T00:27:50.423" v="36" actId="47"/>
          <pc:sldLayoutMkLst>
            <pc:docMk/>
            <pc:sldMasterMk cId="1269044808" sldId="2147483690"/>
            <pc:sldLayoutMk cId="61791867" sldId="2147483707"/>
          </pc:sldLayoutMkLst>
        </pc:sldLayoutChg>
      </pc:sldMasterChg>
    </pc:docChg>
  </pc:docChgLst>
  <pc:docChgLst>
    <pc:chgData name="Alan Yang" userId="S::alan.yang@sickkids.ca::d60a837f-a1bf-45ee-adc2-1c89e576978e" providerId="AD" clId="Web-{60D8438A-FBAC-4BDC-ABBC-01D52A0C37C8}"/>
    <pc:docChg chg="addSld delSld modSld sldOrd">
      <pc:chgData name="Alan Yang" userId="S::alan.yang@sickkids.ca::d60a837f-a1bf-45ee-adc2-1c89e576978e" providerId="AD" clId="Web-{60D8438A-FBAC-4BDC-ABBC-01D52A0C37C8}" dt="2020-11-03T02:37:14.021" v="136" actId="1076"/>
      <pc:docMkLst>
        <pc:docMk/>
      </pc:docMkLst>
      <pc:sldChg chg="modSp add del replId">
        <pc:chgData name="Alan Yang" userId="S::alan.yang@sickkids.ca::d60a837f-a1bf-45ee-adc2-1c89e576978e" providerId="AD" clId="Web-{60D8438A-FBAC-4BDC-ABBC-01D52A0C37C8}" dt="2020-11-03T02:34:55.776" v="77"/>
        <pc:sldMkLst>
          <pc:docMk/>
          <pc:sldMk cId="1970375181" sldId="273"/>
        </pc:sldMkLst>
        <pc:spChg chg="mod">
          <ac:chgData name="Alan Yang" userId="S::alan.yang@sickkids.ca::d60a837f-a1bf-45ee-adc2-1c89e576978e" providerId="AD" clId="Web-{60D8438A-FBAC-4BDC-ABBC-01D52A0C37C8}" dt="2020-11-03T00:40:39.464" v="57" actId="20577"/>
          <ac:spMkLst>
            <pc:docMk/>
            <pc:sldMk cId="1970375181" sldId="273"/>
            <ac:spMk id="4" creationId="{F9606F9E-E52A-49CA-8ADD-D3276DF4EBF6}"/>
          </ac:spMkLst>
        </pc:spChg>
        <pc:spChg chg="mod">
          <ac:chgData name="Alan Yang" userId="S::alan.yang@sickkids.ca::d60a837f-a1bf-45ee-adc2-1c89e576978e" providerId="AD" clId="Web-{60D8438A-FBAC-4BDC-ABBC-01D52A0C37C8}" dt="2020-11-03T00:40:36.980" v="52" actId="20577"/>
          <ac:spMkLst>
            <pc:docMk/>
            <pc:sldMk cId="1970375181" sldId="273"/>
            <ac:spMk id="5" creationId="{367A1C34-1816-4CFD-94F9-E33AB5AD7F79}"/>
          </ac:spMkLst>
        </pc:spChg>
        <pc:spChg chg="mod">
          <ac:chgData name="Alan Yang" userId="S::alan.yang@sickkids.ca::d60a837f-a1bf-45ee-adc2-1c89e576978e" providerId="AD" clId="Web-{60D8438A-FBAC-4BDC-ABBC-01D52A0C37C8}" dt="2020-11-03T00:40:56.575" v="61" actId="20577"/>
          <ac:spMkLst>
            <pc:docMk/>
            <pc:sldMk cId="1970375181" sldId="273"/>
            <ac:spMk id="46" creationId="{0F99415C-4C69-4482-8257-F65379CAA0A3}"/>
          </ac:spMkLst>
        </pc:spChg>
        <pc:spChg chg="mod">
          <ac:chgData name="Alan Yang" userId="S::alan.yang@sickkids.ca::d60a837f-a1bf-45ee-adc2-1c89e576978e" providerId="AD" clId="Web-{60D8438A-FBAC-4BDC-ABBC-01D52A0C37C8}" dt="2020-11-03T00:41:25.780" v="75" actId="1076"/>
          <ac:spMkLst>
            <pc:docMk/>
            <pc:sldMk cId="1970375181" sldId="273"/>
            <ac:spMk id="54" creationId="{4F953FAB-2015-4FE7-AE7E-53021CE17F78}"/>
          </ac:spMkLst>
        </pc:spChg>
        <pc:spChg chg="mod">
          <ac:chgData name="Alan Yang" userId="S::alan.yang@sickkids.ca::d60a837f-a1bf-45ee-adc2-1c89e576978e" providerId="AD" clId="Web-{60D8438A-FBAC-4BDC-ABBC-01D52A0C37C8}" dt="2020-11-03T00:41:25.764" v="74" actId="1076"/>
          <ac:spMkLst>
            <pc:docMk/>
            <pc:sldMk cId="1970375181" sldId="273"/>
            <ac:spMk id="55" creationId="{6A943FE7-15FD-4FE6-91A5-B8D635D098FF}"/>
          </ac:spMkLst>
        </pc:spChg>
        <pc:spChg chg="mod">
          <ac:chgData name="Alan Yang" userId="S::alan.yang@sickkids.ca::d60a837f-a1bf-45ee-adc2-1c89e576978e" providerId="AD" clId="Web-{60D8438A-FBAC-4BDC-ABBC-01D52A0C37C8}" dt="2020-11-03T00:41:25.749" v="73" actId="1076"/>
          <ac:spMkLst>
            <pc:docMk/>
            <pc:sldMk cId="1970375181" sldId="273"/>
            <ac:spMk id="56" creationId="{54C65D16-3898-451E-A1DE-87E51020ACB0}"/>
          </ac:spMkLst>
        </pc:spChg>
        <pc:grpChg chg="mod">
          <ac:chgData name="Alan Yang" userId="S::alan.yang@sickkids.ca::d60a837f-a1bf-45ee-adc2-1c89e576978e" providerId="AD" clId="Web-{60D8438A-FBAC-4BDC-ABBC-01D52A0C37C8}" dt="2020-11-03T00:41:15.732" v="69" actId="1076"/>
          <ac:grpSpMkLst>
            <pc:docMk/>
            <pc:sldMk cId="1970375181" sldId="273"/>
            <ac:grpSpMk id="40" creationId="{641303F5-025B-42E9-9124-A21A94A2251E}"/>
          </ac:grpSpMkLst>
        </pc:grpChg>
      </pc:sldChg>
      <pc:sldChg chg="modSp add ord replId">
        <pc:chgData name="Alan Yang" userId="S::alan.yang@sickkids.ca::d60a837f-a1bf-45ee-adc2-1c89e576978e" providerId="AD" clId="Web-{60D8438A-FBAC-4BDC-ABBC-01D52A0C37C8}" dt="2020-11-03T02:37:14.021" v="136" actId="1076"/>
        <pc:sldMkLst>
          <pc:docMk/>
          <pc:sldMk cId="1985363562" sldId="274"/>
        </pc:sldMkLst>
        <pc:spChg chg="mod">
          <ac:chgData name="Alan Yang" userId="S::alan.yang@sickkids.ca::d60a837f-a1bf-45ee-adc2-1c89e576978e" providerId="AD" clId="Web-{60D8438A-FBAC-4BDC-ABBC-01D52A0C37C8}" dt="2020-11-03T02:35:28.388" v="101" actId="1076"/>
          <ac:spMkLst>
            <pc:docMk/>
            <pc:sldMk cId="1985363562" sldId="274"/>
            <ac:spMk id="9" creationId="{D5634431-E14C-4295-A0EA-CF4A6592CBD1}"/>
          </ac:spMkLst>
        </pc:spChg>
        <pc:spChg chg="mod">
          <ac:chgData name="Alan Yang" userId="S::alan.yang@sickkids.ca::d60a837f-a1bf-45ee-adc2-1c89e576978e" providerId="AD" clId="Web-{60D8438A-FBAC-4BDC-ABBC-01D52A0C37C8}" dt="2020-11-03T02:35:11.215" v="95" actId="20577"/>
          <ac:spMkLst>
            <pc:docMk/>
            <pc:sldMk cId="1985363562" sldId="274"/>
            <ac:spMk id="46" creationId="{0F99415C-4C69-4482-8257-F65379CAA0A3}"/>
          </ac:spMkLst>
        </pc:spChg>
        <pc:spChg chg="mod">
          <ac:chgData name="Alan Yang" userId="S::alan.yang@sickkids.ca::d60a837f-a1bf-45ee-adc2-1c89e576978e" providerId="AD" clId="Web-{60D8438A-FBAC-4BDC-ABBC-01D52A0C37C8}" dt="2020-11-03T02:37:14.021" v="136" actId="1076"/>
          <ac:spMkLst>
            <pc:docMk/>
            <pc:sldMk cId="1985363562" sldId="274"/>
            <ac:spMk id="60" creationId="{AB929F30-2D44-46DD-8F01-9BCF4540C165}"/>
          </ac:spMkLst>
        </pc:spChg>
        <pc:spChg chg="mod">
          <ac:chgData name="Alan Yang" userId="S::alan.yang@sickkids.ca::d60a837f-a1bf-45ee-adc2-1c89e576978e" providerId="AD" clId="Web-{60D8438A-FBAC-4BDC-ABBC-01D52A0C37C8}" dt="2020-11-03T02:36:24.799" v="125"/>
          <ac:spMkLst>
            <pc:docMk/>
            <pc:sldMk cId="1985363562" sldId="274"/>
            <ac:spMk id="61" creationId="{14D599C2-782A-4D4E-84EB-182E68E2CEBC}"/>
          </ac:spMkLst>
        </pc:spChg>
        <pc:spChg chg="mod">
          <ac:chgData name="Alan Yang" userId="S::alan.yang@sickkids.ca::d60a837f-a1bf-45ee-adc2-1c89e576978e" providerId="AD" clId="Web-{60D8438A-FBAC-4BDC-ABBC-01D52A0C37C8}" dt="2020-11-03T02:36:32.502" v="127" actId="20577"/>
          <ac:spMkLst>
            <pc:docMk/>
            <pc:sldMk cId="1985363562" sldId="274"/>
            <ac:spMk id="62" creationId="{6E330860-46AA-42D8-B077-FE2200404CE7}"/>
          </ac:spMkLst>
        </pc:spChg>
        <pc:spChg chg="mod">
          <ac:chgData name="Alan Yang" userId="S::alan.yang@sickkids.ca::d60a837f-a1bf-45ee-adc2-1c89e576978e" providerId="AD" clId="Web-{60D8438A-FBAC-4BDC-ABBC-01D52A0C37C8}" dt="2020-11-03T02:36:45.097" v="130" actId="20577"/>
          <ac:spMkLst>
            <pc:docMk/>
            <pc:sldMk cId="1985363562" sldId="274"/>
            <ac:spMk id="63" creationId="{6A797739-FC92-458A-A0F0-D1AEA0ADEE80}"/>
          </ac:spMkLst>
        </pc:spChg>
        <pc:spChg chg="mod">
          <ac:chgData name="Alan Yang" userId="S::alan.yang@sickkids.ca::d60a837f-a1bf-45ee-adc2-1c89e576978e" providerId="AD" clId="Web-{60D8438A-FBAC-4BDC-ABBC-01D52A0C37C8}" dt="2020-11-03T02:36:40.863" v="129" actId="20577"/>
          <ac:spMkLst>
            <pc:docMk/>
            <pc:sldMk cId="1985363562" sldId="274"/>
            <ac:spMk id="64" creationId="{74E9B581-0B6D-42D9-8157-91686D340E2A}"/>
          </ac:spMkLst>
        </pc:spChg>
        <pc:spChg chg="mod">
          <ac:chgData name="Alan Yang" userId="S::alan.yang@sickkids.ca::d60a837f-a1bf-45ee-adc2-1c89e576978e" providerId="AD" clId="Web-{60D8438A-FBAC-4BDC-ABBC-01D52A0C37C8}" dt="2020-11-03T02:36:55.582" v="133" actId="20577"/>
          <ac:spMkLst>
            <pc:docMk/>
            <pc:sldMk cId="1985363562" sldId="274"/>
            <ac:spMk id="65" creationId="{030544F3-02FC-4188-BED6-C20D305B4830}"/>
          </ac:spMkLst>
        </pc:spChg>
        <pc:spChg chg="mod">
          <ac:chgData name="Alan Yang" userId="S::alan.yang@sickkids.ca::d60a837f-a1bf-45ee-adc2-1c89e576978e" providerId="AD" clId="Web-{60D8438A-FBAC-4BDC-ABBC-01D52A0C37C8}" dt="2020-11-03T02:36:36.581" v="128" actId="20577"/>
          <ac:spMkLst>
            <pc:docMk/>
            <pc:sldMk cId="1985363562" sldId="274"/>
            <ac:spMk id="66" creationId="{48FBA6AD-FFE8-4427-B177-EC7AC67A1A6F}"/>
          </ac:spMkLst>
        </pc:spChg>
        <pc:spChg chg="mod">
          <ac:chgData name="Alan Yang" userId="S::alan.yang@sickkids.ca::d60a837f-a1bf-45ee-adc2-1c89e576978e" providerId="AD" clId="Web-{60D8438A-FBAC-4BDC-ABBC-01D52A0C37C8}" dt="2020-11-03T02:36:48.285" v="131" actId="20577"/>
          <ac:spMkLst>
            <pc:docMk/>
            <pc:sldMk cId="1985363562" sldId="274"/>
            <ac:spMk id="67" creationId="{D7F3D920-91B1-4D7C-89B4-BF4158069B3B}"/>
          </ac:spMkLst>
        </pc:spChg>
        <pc:spChg chg="mod">
          <ac:chgData name="Alan Yang" userId="S::alan.yang@sickkids.ca::d60a837f-a1bf-45ee-adc2-1c89e576978e" providerId="AD" clId="Web-{60D8438A-FBAC-4BDC-ABBC-01D52A0C37C8}" dt="2020-11-03T02:36:52.160" v="132" actId="20577"/>
          <ac:spMkLst>
            <pc:docMk/>
            <pc:sldMk cId="1985363562" sldId="274"/>
            <ac:spMk id="68" creationId="{4D680B3E-4808-47B1-A9AB-0716A06E9D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22054-F6B9-B04E-9F80-BE6C2BED9348}" type="datetimeFigureOut">
              <a:rPr lang="en-US" smtClean="0"/>
              <a:t>2020-11-03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55542-5B12-4B47-9288-A13A79668078}" type="slidenum">
              <a:rPr lang="en-US" smtClean="0"/>
              <a:t>‹#›</a:t>
            </a:fld>
            <a:endParaRPr lang="en-US"/>
          </a:p>
        </p:txBody>
      </p:sp>
    </p:spTree>
    <p:extLst>
      <p:ext uri="{BB962C8B-B14F-4D97-AF65-F5344CB8AC3E}">
        <p14:creationId xmlns:p14="http://schemas.microsoft.com/office/powerpoint/2010/main" val="181711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Shape 754"/>
          <p:cNvSpPr txBox="1">
            <a:spLocks noGrp="1"/>
          </p:cNvSpPr>
          <p:nvPr>
            <p:ph type="body" idx="1"/>
          </p:nvPr>
        </p:nvSpPr>
        <p:spPr>
          <a:xfrm>
            <a:off x="685800" y="4343401"/>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55" name="Shape 755"/>
          <p:cNvSpPr>
            <a:spLocks noGrp="1" noRot="1" noChangeAspect="1"/>
          </p:cNvSpPr>
          <p:nvPr>
            <p:ph type="sldImg" idx="2"/>
          </p:nvPr>
        </p:nvSpPr>
        <p:spPr>
          <a:xfrm>
            <a:off x="1144588" y="684213"/>
            <a:ext cx="4570412"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379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Shape 754"/>
          <p:cNvSpPr txBox="1">
            <a:spLocks noGrp="1"/>
          </p:cNvSpPr>
          <p:nvPr>
            <p:ph type="body" idx="1"/>
          </p:nvPr>
        </p:nvSpPr>
        <p:spPr>
          <a:xfrm>
            <a:off x="685800" y="4343401"/>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55" name="Shape 755"/>
          <p:cNvSpPr>
            <a:spLocks noGrp="1" noRot="1" noChangeAspect="1"/>
          </p:cNvSpPr>
          <p:nvPr>
            <p:ph type="sldImg" idx="2"/>
          </p:nvPr>
        </p:nvSpPr>
        <p:spPr>
          <a:xfrm>
            <a:off x="1144588" y="684213"/>
            <a:ext cx="4570412"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7905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Shape 754"/>
          <p:cNvSpPr txBox="1">
            <a:spLocks noGrp="1"/>
          </p:cNvSpPr>
          <p:nvPr>
            <p:ph type="body" idx="1"/>
          </p:nvPr>
        </p:nvSpPr>
        <p:spPr>
          <a:xfrm>
            <a:off x="685800" y="4343401"/>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55" name="Shape 755"/>
          <p:cNvSpPr>
            <a:spLocks noGrp="1" noRot="1" noChangeAspect="1"/>
          </p:cNvSpPr>
          <p:nvPr>
            <p:ph type="sldImg" idx="2"/>
          </p:nvPr>
        </p:nvSpPr>
        <p:spPr>
          <a:xfrm>
            <a:off x="1144588" y="684213"/>
            <a:ext cx="4570412"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2304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8.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rgbClr val="0099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3501008"/>
            <a:ext cx="6461760" cy="1066800"/>
          </a:xfrm>
        </p:spPr>
        <p:txBody>
          <a:bodyPr anchor="t">
            <a:normAutofit/>
          </a:bodyPr>
          <a:lstStyle>
            <a:lvl1pPr marL="0" indent="0" algn="l">
              <a:buNone/>
              <a:defRPr sz="2000">
                <a:solidFill>
                  <a:srgbClr val="FEF8F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ln>
            <a:noFill/>
          </a:ln>
        </p:spPr>
        <p:txBody>
          <a:bodyPr/>
          <a:lstStyle/>
          <a:p>
            <a:fld id="{0798D939-2D9E-2142-A80A-FFDECD1E5A9B}" type="slidenum">
              <a:rPr lang="en-US" smtClean="0"/>
              <a:t>‹#›</a:t>
            </a:fld>
            <a:endParaRPr lang="en-US"/>
          </a:p>
        </p:txBody>
      </p:sp>
      <p:sp>
        <p:nvSpPr>
          <p:cNvPr id="8" name="Footer Placeholder 4"/>
          <p:cNvSpPr>
            <a:spLocks noGrp="1"/>
          </p:cNvSpPr>
          <p:nvPr>
            <p:ph type="ftr" sz="quarter" idx="3"/>
          </p:nvPr>
        </p:nvSpPr>
        <p:spPr>
          <a:xfrm>
            <a:off x="649288" y="6453336"/>
            <a:ext cx="4786808" cy="374587"/>
          </a:xfrm>
          <a:prstGeom prst="rect">
            <a:avLst/>
          </a:prstGeom>
          <a:noFill/>
        </p:spPr>
        <p:txBody>
          <a:bodyPr vert="horz" lIns="91440" tIns="45720" rIns="91440" bIns="45720" rtlCol="0" anchor="ctr"/>
          <a:lstStyle>
            <a:lvl1pPr algn="l">
              <a:defRPr sz="1200">
                <a:solidFill>
                  <a:schemeClr val="bg1"/>
                </a:solidFill>
              </a:defRPr>
            </a:lvl1pPr>
          </a:lstStyle>
          <a:p>
            <a:endParaRPr lang="en-US"/>
          </a:p>
        </p:txBody>
      </p:sp>
      <p:sp>
        <p:nvSpPr>
          <p:cNvPr id="11" name="Rectangle 10"/>
          <p:cNvSpPr/>
          <p:nvPr/>
        </p:nvSpPr>
        <p:spPr>
          <a:xfrm>
            <a:off x="1815852" y="764704"/>
            <a:ext cx="7308304" cy="23762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4D99"/>
              </a:solidFill>
            </a:endParaRPr>
          </a:p>
        </p:txBody>
      </p:sp>
      <p:sp>
        <p:nvSpPr>
          <p:cNvPr id="2" name="Title 1"/>
          <p:cNvSpPr>
            <a:spLocks noGrp="1"/>
          </p:cNvSpPr>
          <p:nvPr>
            <p:ph type="ctrTitle"/>
          </p:nvPr>
        </p:nvSpPr>
        <p:spPr>
          <a:xfrm>
            <a:off x="1815852" y="764704"/>
            <a:ext cx="7357120" cy="2384623"/>
          </a:xfrm>
        </p:spPr>
        <p:txBody>
          <a:bodyPr anchor="b"/>
          <a:lstStyle>
            <a:lvl1pPr>
              <a:defRPr sz="6600">
                <a:ln>
                  <a:noFill/>
                </a:ln>
                <a:solidFill>
                  <a:srgbClr val="004D99"/>
                </a:solidFill>
              </a:defRPr>
            </a:lvl1pPr>
          </a:lstStyle>
          <a:p>
            <a:r>
              <a:rPr lang="en-US"/>
              <a:t>Click to edit Master title style</a:t>
            </a:r>
          </a:p>
        </p:txBody>
      </p:sp>
      <p:sp>
        <p:nvSpPr>
          <p:cNvPr id="7" name="TextBox 6"/>
          <p:cNvSpPr txBox="1"/>
          <p:nvPr/>
        </p:nvSpPr>
        <p:spPr>
          <a:xfrm>
            <a:off x="653822" y="5807005"/>
            <a:ext cx="7850043" cy="646331"/>
          </a:xfrm>
          <a:prstGeom prst="rect">
            <a:avLst/>
          </a:prstGeom>
          <a:noFill/>
        </p:spPr>
        <p:txBody>
          <a:bodyPr wrap="square" rtlCol="0">
            <a:spAutoFit/>
          </a:bodyPr>
          <a:lstStyle/>
          <a:p>
            <a:r>
              <a:rPr lang="en-US" sz="900" b="1" i="0" kern="1200">
                <a:solidFill>
                  <a:schemeClr val="bg1"/>
                </a:solidFill>
                <a:effectLst/>
                <a:latin typeface="+mn-lt"/>
                <a:ea typeface="+mn-ea"/>
                <a:cs typeface="+mn-cs"/>
              </a:rPr>
              <a:t>© Copyright 2017, THE HOSPITAL FOR SICK CHILDREN AND THE COLLABORATING INSTITUTIONS.</a:t>
            </a:r>
            <a:r>
              <a:rPr lang="en-US" sz="900" b="0" i="0" kern="1200">
                <a:solidFill>
                  <a:schemeClr val="bg1"/>
                </a:solidFill>
                <a:effectLst/>
                <a:latin typeface="+mn-lt"/>
                <a:ea typeface="+mn-ea"/>
                <a:cs typeface="+mn-cs"/>
              </a:rPr>
              <a:t> </a:t>
            </a:r>
          </a:p>
          <a:p>
            <a:r>
              <a:rPr lang="en-US" sz="900" b="0" i="0" kern="1200">
                <a:solidFill>
                  <a:schemeClr val="bg1"/>
                </a:solidFill>
                <a:effectLst/>
                <a:latin typeface="+mn-lt"/>
                <a:ea typeface="+mn-ea"/>
                <a:cs typeface="+mn-cs"/>
              </a:rPr>
              <a:t> 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a:t>
            </a:r>
            <a:endParaRPr lang="en-GB" sz="90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76064" y="5315288"/>
            <a:ext cx="7772400" cy="594360"/>
          </a:xfrm>
        </p:spPr>
        <p:txBody>
          <a:bodyPr anchor="b"/>
          <a:lstStyle>
            <a:lvl1pPr algn="ctr">
              <a:defRPr sz="2200" b="1"/>
            </a:lvl1pPr>
          </a:lstStyle>
          <a:p>
            <a:r>
              <a:rPr lang="en-US"/>
              <a:t>Click to edit Master title style</a:t>
            </a:r>
          </a:p>
        </p:txBody>
      </p:sp>
      <p:sp>
        <p:nvSpPr>
          <p:cNvPr id="4" name="Text Placeholder 3"/>
          <p:cNvSpPr>
            <a:spLocks noGrp="1"/>
          </p:cNvSpPr>
          <p:nvPr>
            <p:ph type="body" sz="half" idx="2"/>
          </p:nvPr>
        </p:nvSpPr>
        <p:spPr>
          <a:xfrm>
            <a:off x="976062" y="5915744"/>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3575FE-2CC2-2845-A91B-203C440E7198}" type="datetimeFigureOut">
              <a:rPr lang="en-US" smtClean="0"/>
              <a:t>2020-11-03</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9" name="Content Placeholder 8"/>
          <p:cNvSpPr>
            <a:spLocks noGrp="1"/>
          </p:cNvSpPr>
          <p:nvPr>
            <p:ph sz="quarter" idx="13"/>
          </p:nvPr>
        </p:nvSpPr>
        <p:spPr>
          <a:xfrm>
            <a:off x="976063" y="200744"/>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52056" y="5085184"/>
            <a:ext cx="7772400" cy="594626"/>
          </a:xfrm>
        </p:spPr>
        <p:txBody>
          <a:bodyPr anchor="b"/>
          <a:lstStyle>
            <a:lvl1pPr algn="ctr">
              <a:defRPr sz="2200" b="1">
                <a:ln>
                  <a:noFill/>
                </a:ln>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650304" y="0"/>
            <a:ext cx="8458200" cy="49411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952056" y="5685906"/>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D3575FE-2CC2-2845-A91B-203C440E7198}" type="datetimeFigureOut">
              <a:rPr lang="en-US" smtClean="0"/>
              <a:t>2020-11-03</a:t>
            </a:fld>
            <a:endParaRPr lang="en-US"/>
          </a:p>
        </p:txBody>
      </p:sp>
      <p:sp>
        <p:nvSpPr>
          <p:cNvPr id="9" name="Slide Number Placeholder 8"/>
          <p:cNvSpPr>
            <a:spLocks noGrp="1"/>
          </p:cNvSpPr>
          <p:nvPr>
            <p:ph type="sldNum" sz="quarter" idx="11"/>
          </p:nvPr>
        </p:nvSpPr>
        <p:spPr/>
        <p:txBody>
          <a:bodyPr/>
          <a:lstStyle/>
          <a:p>
            <a:fld id="{0798D939-2D9E-2142-A80A-FFDECD1E5A9B}" type="slidenum">
              <a:rPr lang="en-US" smtClean="0"/>
              <a:t>‹#›</a:t>
            </a:fld>
            <a:endParaRPr lang="en-US"/>
          </a:p>
        </p:txBody>
      </p:sp>
      <p:sp>
        <p:nvSpPr>
          <p:cNvPr id="11"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984448" y="1556792"/>
            <a:ext cx="7620000" cy="46805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75FE-2CC2-2845-A91B-203C440E7198}" type="datetimeFigureOut">
              <a:rPr lang="en-US" smtClean="0"/>
              <a:t>2020-11-03</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872" y="274638"/>
            <a:ext cx="1752600" cy="58515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895672"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75FE-2CC2-2845-A91B-203C440E7198}" type="datetimeFigureOut">
              <a:rPr lang="en-US" smtClean="0"/>
              <a:t>2020-11-03</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0798D939-2D9E-2142-A80A-FFDECD1E5A9B}" type="slidenum">
              <a:rPr lang="en-US" smtClean="0"/>
              <a:t>‹#›</a:t>
            </a:fld>
            <a:endParaRPr lang="en-US"/>
          </a:p>
        </p:txBody>
      </p:sp>
      <p:sp>
        <p:nvSpPr>
          <p:cNvPr id="5" name="Date Placeholder 4"/>
          <p:cNvSpPr>
            <a:spLocks noGrp="1"/>
          </p:cNvSpPr>
          <p:nvPr>
            <p:ph type="dt" sz="half" idx="12"/>
          </p:nvPr>
        </p:nvSpPr>
        <p:spPr/>
        <p:txBody>
          <a:bodyPr/>
          <a:lstStyle/>
          <a:p>
            <a:fld id="{DD3575FE-2CC2-2845-A91B-203C440E7198}" type="datetimeFigureOut">
              <a:rPr lang="en-US" smtClean="0"/>
              <a:t>2020-11-03</a:t>
            </a:fld>
            <a:endParaRPr lang="en-US"/>
          </a:p>
        </p:txBody>
      </p:sp>
      <p:sp>
        <p:nvSpPr>
          <p:cNvPr id="6"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Last slide 2" preserve="1">
  <p:cSld name="Last slide 2">
    <p:bg>
      <p:bgPr>
        <a:solidFill>
          <a:srgbClr val="009999"/>
        </a:solidFill>
        <a:effectLst/>
      </p:bgPr>
    </p:bg>
    <p:spTree>
      <p:nvGrpSpPr>
        <p:cNvPr id="1" name="Shape 144"/>
        <p:cNvGrpSpPr/>
        <p:nvPr/>
      </p:nvGrpSpPr>
      <p:grpSpPr>
        <a:xfrm>
          <a:off x="0" y="0"/>
          <a:ext cx="0" cy="0"/>
          <a:chOff x="0" y="0"/>
          <a:chExt cx="0" cy="0"/>
        </a:xfrm>
      </p:grpSpPr>
      <p:sp>
        <p:nvSpPr>
          <p:cNvPr id="145" name="Google Shape;145;p21"/>
          <p:cNvSpPr txBox="1">
            <a:spLocks noGrp="1"/>
          </p:cNvSpPr>
          <p:nvPr>
            <p:ph type="dt" idx="10"/>
          </p:nvPr>
        </p:nvSpPr>
        <p:spPr>
          <a:xfrm rot="-5400000">
            <a:off x="-912843" y="5303549"/>
            <a:ext cx="2438400" cy="3657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chemeClr val="lt1"/>
                </a:solidFill>
                <a:latin typeface="Verdana"/>
                <a:ea typeface="Verdana"/>
                <a:cs typeface="Verdana"/>
                <a:sym typeface="Verdana"/>
              </a:defRPr>
            </a:lvl1pPr>
            <a:lvl2pPr marL="457200" marR="0" lvl="1"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pic>
        <p:nvPicPr>
          <p:cNvPr id="146" name="Google Shape;146;p21" descr="Image result for website icon white"/>
          <p:cNvPicPr preferRelativeResize="0"/>
          <p:nvPr/>
        </p:nvPicPr>
        <p:blipFill rotWithShape="1">
          <a:blip r:embed="rId2">
            <a:alphaModFix/>
          </a:blip>
          <a:srcRect/>
          <a:stretch/>
        </p:blipFill>
        <p:spPr>
          <a:xfrm>
            <a:off x="1835696" y="2243336"/>
            <a:ext cx="540000" cy="540000"/>
          </a:xfrm>
          <a:prstGeom prst="rect">
            <a:avLst/>
          </a:prstGeom>
          <a:noFill/>
          <a:ln>
            <a:noFill/>
          </a:ln>
        </p:spPr>
      </p:pic>
      <p:sp>
        <p:nvSpPr>
          <p:cNvPr id="147" name="Google Shape;147;p21"/>
          <p:cNvSpPr txBox="1">
            <a:spLocks noGrp="1"/>
          </p:cNvSpPr>
          <p:nvPr>
            <p:ph type="ftr" idx="11"/>
          </p:nvPr>
        </p:nvSpPr>
        <p:spPr>
          <a:xfrm>
            <a:off x="649288" y="6481911"/>
            <a:ext cx="4786800" cy="3747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chemeClr val="lt1"/>
                </a:solidFill>
                <a:latin typeface="Verdana"/>
                <a:ea typeface="Verdana"/>
                <a:cs typeface="Verdana"/>
                <a:sym typeface="Verdana"/>
              </a:defRPr>
            </a:lvl1pPr>
            <a:lvl2pPr marL="457200" marR="0" lvl="1"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48" name="Google Shape;148;p21"/>
          <p:cNvSpPr>
            <a:spLocks noGrp="1"/>
          </p:cNvSpPr>
          <p:nvPr>
            <p:ph type="sldNum" idx="12"/>
          </p:nvPr>
        </p:nvSpPr>
        <p:spPr>
          <a:xfrm>
            <a:off x="8559864" y="6453336"/>
            <a:ext cx="548700" cy="396300"/>
          </a:xfrm>
          <a:prstGeom prst="bracketPair">
            <a:avLst/>
          </a:prstGeom>
          <a:noFill/>
          <a:ln>
            <a:noFill/>
          </a:ln>
        </p:spPr>
        <p:txBody>
          <a:bodyPr spcFirstLastPara="1" wrap="square" lIns="0" tIns="0" rIns="0" bIns="0" anchor="ctr" anchorCtr="0">
            <a:noAutofit/>
          </a:bodyPr>
          <a:lstStyle>
            <a:lvl1pPr marL="0" marR="0" lvl="0" indent="0" algn="ctr" rtl="0">
              <a:spcBef>
                <a:spcPts val="0"/>
              </a:spcBef>
              <a:buNone/>
              <a:defRPr sz="1800">
                <a:solidFill>
                  <a:schemeClr val="lt1"/>
                </a:solidFill>
                <a:latin typeface="Verdana"/>
                <a:ea typeface="Verdana"/>
                <a:cs typeface="Verdana"/>
                <a:sym typeface="Verdana"/>
              </a:defRPr>
            </a:lvl1pPr>
            <a:lvl2pPr marL="0" marR="0" lvl="1" indent="0" algn="ctr" rtl="0">
              <a:spcBef>
                <a:spcPts val="0"/>
              </a:spcBef>
              <a:buNone/>
              <a:defRPr sz="1800">
                <a:solidFill>
                  <a:schemeClr val="lt1"/>
                </a:solidFill>
                <a:latin typeface="Verdana"/>
                <a:ea typeface="Verdana"/>
                <a:cs typeface="Verdana"/>
                <a:sym typeface="Verdana"/>
              </a:defRPr>
            </a:lvl2pPr>
            <a:lvl3pPr marL="0" marR="0" lvl="2" indent="0" algn="ctr" rtl="0">
              <a:spcBef>
                <a:spcPts val="0"/>
              </a:spcBef>
              <a:buNone/>
              <a:defRPr sz="1800">
                <a:solidFill>
                  <a:schemeClr val="lt1"/>
                </a:solidFill>
                <a:latin typeface="Verdana"/>
                <a:ea typeface="Verdana"/>
                <a:cs typeface="Verdana"/>
                <a:sym typeface="Verdana"/>
              </a:defRPr>
            </a:lvl3pPr>
            <a:lvl4pPr marL="0" marR="0" lvl="3" indent="0" algn="ctr" rtl="0">
              <a:spcBef>
                <a:spcPts val="0"/>
              </a:spcBef>
              <a:buNone/>
              <a:defRPr sz="1800">
                <a:solidFill>
                  <a:schemeClr val="lt1"/>
                </a:solidFill>
                <a:latin typeface="Verdana"/>
                <a:ea typeface="Verdana"/>
                <a:cs typeface="Verdana"/>
                <a:sym typeface="Verdana"/>
              </a:defRPr>
            </a:lvl4pPr>
            <a:lvl5pPr marL="0" marR="0" lvl="4" indent="0" algn="ctr" rtl="0">
              <a:spcBef>
                <a:spcPts val="0"/>
              </a:spcBef>
              <a:buNone/>
              <a:defRPr sz="1800">
                <a:solidFill>
                  <a:schemeClr val="lt1"/>
                </a:solidFill>
                <a:latin typeface="Verdana"/>
                <a:ea typeface="Verdana"/>
                <a:cs typeface="Verdana"/>
                <a:sym typeface="Verdana"/>
              </a:defRPr>
            </a:lvl5pPr>
            <a:lvl6pPr marL="0" marR="0" lvl="5" indent="0" algn="ctr" rtl="0">
              <a:spcBef>
                <a:spcPts val="0"/>
              </a:spcBef>
              <a:buNone/>
              <a:defRPr sz="1800">
                <a:solidFill>
                  <a:schemeClr val="lt1"/>
                </a:solidFill>
                <a:latin typeface="Verdana"/>
                <a:ea typeface="Verdana"/>
                <a:cs typeface="Verdana"/>
                <a:sym typeface="Verdana"/>
              </a:defRPr>
            </a:lvl6pPr>
            <a:lvl7pPr marL="0" marR="0" lvl="6" indent="0" algn="ctr" rtl="0">
              <a:spcBef>
                <a:spcPts val="0"/>
              </a:spcBef>
              <a:buNone/>
              <a:defRPr sz="1800">
                <a:solidFill>
                  <a:schemeClr val="lt1"/>
                </a:solidFill>
                <a:latin typeface="Verdana"/>
                <a:ea typeface="Verdana"/>
                <a:cs typeface="Verdana"/>
                <a:sym typeface="Verdana"/>
              </a:defRPr>
            </a:lvl7pPr>
            <a:lvl8pPr marL="0" marR="0" lvl="7" indent="0" algn="ctr" rtl="0">
              <a:spcBef>
                <a:spcPts val="0"/>
              </a:spcBef>
              <a:buNone/>
              <a:defRPr sz="1800">
                <a:solidFill>
                  <a:schemeClr val="lt1"/>
                </a:solidFill>
                <a:latin typeface="Verdana"/>
                <a:ea typeface="Verdana"/>
                <a:cs typeface="Verdana"/>
                <a:sym typeface="Verdana"/>
              </a:defRPr>
            </a:lvl8pPr>
            <a:lvl9pPr marL="0" marR="0" lvl="8" indent="0" algn="ctr" rtl="0">
              <a:spcBef>
                <a:spcPts val="0"/>
              </a:spcBef>
              <a:buNone/>
              <a:defRPr sz="1800">
                <a:solidFill>
                  <a:schemeClr val="lt1"/>
                </a:solidFill>
                <a:latin typeface="Verdana"/>
                <a:ea typeface="Verdana"/>
                <a:cs typeface="Verdana"/>
                <a:sym typeface="Verdana"/>
              </a:defRPr>
            </a:lvl9pPr>
          </a:lstStyle>
          <a:p>
            <a:pPr marL="0" lvl="0" indent="0" algn="ctr" rtl="0">
              <a:spcBef>
                <a:spcPts val="0"/>
              </a:spcBef>
              <a:spcAft>
                <a:spcPts val="0"/>
              </a:spcAft>
              <a:buNone/>
            </a:pPr>
            <a:fld id="{00000000-1234-1234-1234-123412341234}" type="slidenum">
              <a:rPr lang="nl-NL"/>
              <a:t>‹#›</a:t>
            </a:fld>
            <a:endParaRPr/>
          </a:p>
        </p:txBody>
      </p:sp>
      <p:pic>
        <p:nvPicPr>
          <p:cNvPr id="149" name="Google Shape;149;p21"/>
          <p:cNvPicPr preferRelativeResize="0"/>
          <p:nvPr/>
        </p:nvPicPr>
        <p:blipFill rotWithShape="1">
          <a:blip r:embed="rId3">
            <a:alphaModFix/>
          </a:blip>
          <a:srcRect/>
          <a:stretch/>
        </p:blipFill>
        <p:spPr>
          <a:xfrm>
            <a:off x="1835696" y="2927472"/>
            <a:ext cx="576000" cy="576000"/>
          </a:xfrm>
          <a:prstGeom prst="rect">
            <a:avLst/>
          </a:prstGeom>
          <a:noFill/>
          <a:ln>
            <a:noFill/>
          </a:ln>
        </p:spPr>
      </p:pic>
      <p:pic>
        <p:nvPicPr>
          <p:cNvPr id="150" name="Google Shape;150;p21"/>
          <p:cNvPicPr preferRelativeResize="0"/>
          <p:nvPr/>
        </p:nvPicPr>
        <p:blipFill rotWithShape="1">
          <a:blip r:embed="rId4">
            <a:alphaModFix/>
          </a:blip>
          <a:srcRect/>
          <a:stretch/>
        </p:blipFill>
        <p:spPr>
          <a:xfrm>
            <a:off x="1856233" y="3719560"/>
            <a:ext cx="540000" cy="540000"/>
          </a:xfrm>
          <a:prstGeom prst="rect">
            <a:avLst/>
          </a:prstGeom>
          <a:noFill/>
          <a:ln>
            <a:noFill/>
          </a:ln>
        </p:spPr>
      </p:pic>
      <p:sp>
        <p:nvSpPr>
          <p:cNvPr id="151" name="Google Shape;151;p21"/>
          <p:cNvSpPr txBox="1"/>
          <p:nvPr/>
        </p:nvSpPr>
        <p:spPr>
          <a:xfrm>
            <a:off x="2588275" y="3835675"/>
            <a:ext cx="51210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1400">
                <a:solidFill>
                  <a:schemeClr val="lt1"/>
                </a:solidFill>
                <a:latin typeface="Verdana"/>
                <a:ea typeface="Verdana"/>
                <a:cs typeface="Verdana"/>
                <a:sym typeface="Verdana"/>
              </a:rPr>
              <a:t>https://www.linkedin.com/groups/8635339</a:t>
            </a:r>
            <a:endParaRPr sz="1400">
              <a:solidFill>
                <a:schemeClr val="lt1"/>
              </a:solidFill>
              <a:latin typeface="Verdana"/>
              <a:ea typeface="Verdana"/>
              <a:cs typeface="Verdana"/>
              <a:sym typeface="Verdana"/>
            </a:endParaRPr>
          </a:p>
        </p:txBody>
      </p:sp>
      <p:sp>
        <p:nvSpPr>
          <p:cNvPr id="152" name="Google Shape;152;p21"/>
          <p:cNvSpPr txBox="1"/>
          <p:nvPr/>
        </p:nvSpPr>
        <p:spPr>
          <a:xfrm>
            <a:off x="2588275" y="3071488"/>
            <a:ext cx="55743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1400">
                <a:solidFill>
                  <a:schemeClr val="lt1"/>
                </a:solidFill>
                <a:latin typeface="Verdana"/>
                <a:ea typeface="Verdana"/>
                <a:cs typeface="Verdana"/>
                <a:sym typeface="Verdana"/>
              </a:rPr>
              <a:t>https://github.com/organizations/DARTH-git</a:t>
            </a:r>
            <a:endParaRPr sz="1400">
              <a:solidFill>
                <a:schemeClr val="lt1"/>
              </a:solidFill>
              <a:latin typeface="Verdana"/>
              <a:ea typeface="Verdana"/>
              <a:cs typeface="Verdana"/>
              <a:sym typeface="Verdana"/>
            </a:endParaRPr>
          </a:p>
        </p:txBody>
      </p:sp>
      <p:sp>
        <p:nvSpPr>
          <p:cNvPr id="153" name="Google Shape;153;p21"/>
          <p:cNvSpPr txBox="1"/>
          <p:nvPr/>
        </p:nvSpPr>
        <p:spPr>
          <a:xfrm>
            <a:off x="653822" y="5807005"/>
            <a:ext cx="78501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900" b="1" i="0">
                <a:solidFill>
                  <a:schemeClr val="lt1"/>
                </a:solidFill>
                <a:latin typeface="Verdana"/>
                <a:ea typeface="Verdana"/>
                <a:cs typeface="Verdana"/>
                <a:sym typeface="Verdana"/>
              </a:rPr>
              <a:t>© Copyright 2017, THE HOSPITAL FOR SICK CHILDREN AND THE COLLABORATING INSTITUTIONS.</a:t>
            </a:r>
            <a:r>
              <a:rPr lang="nl-NL" sz="900" b="0" i="0">
                <a:solidFill>
                  <a:schemeClr val="lt1"/>
                </a:solidFill>
                <a:latin typeface="Verdana"/>
                <a:ea typeface="Verdana"/>
                <a:cs typeface="Verdana"/>
                <a:sym typeface="Verdana"/>
              </a:rPr>
              <a:t> </a:t>
            </a:r>
            <a:endParaRPr/>
          </a:p>
          <a:p>
            <a:pPr marL="0" marR="0" lvl="0" indent="0" algn="l" rtl="0">
              <a:spcBef>
                <a:spcPts val="0"/>
              </a:spcBef>
              <a:spcAft>
                <a:spcPts val="0"/>
              </a:spcAft>
              <a:buNone/>
            </a:pPr>
            <a:r>
              <a:rPr lang="en-US" sz="900" b="0" i="0" kern="120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r>
              <a:rPr lang="nl-NL" sz="900" b="0" i="0">
                <a:solidFill>
                  <a:schemeClr val="lt1"/>
                </a:solidFill>
                <a:latin typeface="Verdana"/>
                <a:ea typeface="Verdana"/>
                <a:cs typeface="Verdana"/>
                <a:sym typeface="Verdana"/>
              </a:rPr>
              <a:t> </a:t>
            </a:r>
            <a:endParaRPr sz="900">
              <a:solidFill>
                <a:schemeClr val="lt1"/>
              </a:solidFill>
              <a:latin typeface="Verdana"/>
              <a:ea typeface="Verdana"/>
              <a:cs typeface="Verdana"/>
              <a:sym typeface="Verdana"/>
            </a:endParaRPr>
          </a:p>
        </p:txBody>
      </p:sp>
      <p:sp>
        <p:nvSpPr>
          <p:cNvPr id="154" name="Google Shape;154;p21"/>
          <p:cNvSpPr/>
          <p:nvPr/>
        </p:nvSpPr>
        <p:spPr>
          <a:xfrm>
            <a:off x="1815058" y="620688"/>
            <a:ext cx="7308300" cy="1188000"/>
          </a:xfrm>
          <a:prstGeom prst="rect">
            <a:avLst/>
          </a:prstGeom>
          <a:solidFill>
            <a:srgbClr val="FEF8F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4D99"/>
              </a:solidFill>
              <a:latin typeface="Verdana"/>
              <a:ea typeface="Verdana"/>
              <a:cs typeface="Verdana"/>
              <a:sym typeface="Verdana"/>
            </a:endParaRPr>
          </a:p>
        </p:txBody>
      </p:sp>
      <p:sp>
        <p:nvSpPr>
          <p:cNvPr id="155" name="Google Shape;155;p21"/>
          <p:cNvSpPr txBox="1"/>
          <p:nvPr/>
        </p:nvSpPr>
        <p:spPr>
          <a:xfrm>
            <a:off x="2588275" y="2363475"/>
            <a:ext cx="55743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a:solidFill>
                  <a:schemeClr val="lt1"/>
                </a:solidFill>
                <a:latin typeface="Verdana"/>
                <a:ea typeface="Verdana"/>
                <a:cs typeface="Verdana"/>
                <a:sym typeface="Verdana"/>
              </a:rPr>
              <a:t>http://darthworkgroup.com/</a:t>
            </a:r>
            <a:endParaRPr sz="1400">
              <a:solidFill>
                <a:schemeClr val="lt1"/>
              </a:solidFill>
              <a:latin typeface="Verdana"/>
              <a:ea typeface="Verdana"/>
              <a:cs typeface="Verdana"/>
              <a:sym typeface="Verdana"/>
            </a:endParaRPr>
          </a:p>
        </p:txBody>
      </p:sp>
      <p:sp>
        <p:nvSpPr>
          <p:cNvPr id="156" name="Google Shape;156;p21"/>
          <p:cNvSpPr txBox="1"/>
          <p:nvPr/>
        </p:nvSpPr>
        <p:spPr>
          <a:xfrm>
            <a:off x="2588275" y="4577563"/>
            <a:ext cx="51210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a:solidFill>
                  <a:schemeClr val="lt1"/>
                </a:solidFill>
                <a:latin typeface="Verdana"/>
                <a:ea typeface="Verdana"/>
                <a:cs typeface="Verdana"/>
                <a:sym typeface="Verdana"/>
              </a:rPr>
              <a:t>@DARTHworkgroup</a:t>
            </a:r>
            <a:endParaRPr sz="1400">
              <a:solidFill>
                <a:schemeClr val="lt1"/>
              </a:solidFill>
              <a:latin typeface="Verdana"/>
              <a:ea typeface="Verdana"/>
              <a:cs typeface="Verdana"/>
              <a:sym typeface="Verdana"/>
            </a:endParaRPr>
          </a:p>
        </p:txBody>
      </p:sp>
      <p:pic>
        <p:nvPicPr>
          <p:cNvPr id="157" name="Google Shape;157;p21"/>
          <p:cNvPicPr preferRelativeResize="0"/>
          <p:nvPr/>
        </p:nvPicPr>
        <p:blipFill>
          <a:blip r:embed="rId5">
            <a:alphaModFix/>
          </a:blip>
          <a:stretch>
            <a:fillRect/>
          </a:stretch>
        </p:blipFill>
        <p:spPr>
          <a:xfrm>
            <a:off x="1835700" y="4475625"/>
            <a:ext cx="576000" cy="576000"/>
          </a:xfrm>
          <a:prstGeom prst="rect">
            <a:avLst/>
          </a:prstGeom>
          <a:noFill/>
          <a:ln>
            <a:noFill/>
          </a:ln>
          <a:effectLst>
            <a:outerShdw blurRad="57150" dist="19050" dir="5400000" algn="bl" rotWithShape="0">
              <a:srgbClr val="000000">
                <a:alpha val="50000"/>
              </a:srgbClr>
            </a:outerShdw>
          </a:effectLst>
        </p:spPr>
      </p:pic>
    </p:spTree>
    <p:extLst>
      <p:ext uri="{BB962C8B-B14F-4D97-AF65-F5344CB8AC3E}">
        <p14:creationId xmlns:p14="http://schemas.microsoft.com/office/powerpoint/2010/main" val="2932770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ast slide">
    <p:bg>
      <p:bgPr>
        <a:solidFill>
          <a:srgbClr val="009999"/>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3575FE-2CC2-2845-A91B-203C440E7198}" type="datetimeFigureOut">
              <a:rPr lang="en-US" smtClean="0"/>
              <a:t>2020-11-03</a:t>
            </a:fld>
            <a:endParaRPr lang="en-US"/>
          </a:p>
        </p:txBody>
      </p:sp>
      <p:pic>
        <p:nvPicPr>
          <p:cNvPr id="10"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0770" y="2279647"/>
            <a:ext cx="570926" cy="432000"/>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Image result for website icon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2852936"/>
            <a:ext cx="540000" cy="54000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8559864" y="6453336"/>
            <a:ext cx="548640" cy="396240"/>
          </a:xfrm>
          <a:ln>
            <a:noFill/>
          </a:ln>
        </p:spPr>
        <p:txBody>
          <a:bodyPr/>
          <a:lstStyle>
            <a:lvl1pPr>
              <a:defRPr>
                <a:solidFill>
                  <a:schemeClr val="bg1"/>
                </a:solidFill>
              </a:defRPr>
            </a:lvl1pPr>
          </a:lstStyle>
          <a:p>
            <a:fld id="{0798D939-2D9E-2142-A80A-FFDECD1E5A9B}" type="slidenum">
              <a:rPr lang="en-US" smtClean="0"/>
              <a:t>‹#›</a:t>
            </a:fld>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5696" y="3537072"/>
            <a:ext cx="576000" cy="576000"/>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56233" y="4329160"/>
            <a:ext cx="540000" cy="540000"/>
          </a:xfrm>
          <a:prstGeom prst="rect">
            <a:avLst/>
          </a:prstGeom>
        </p:spPr>
      </p:pic>
      <p:sp>
        <p:nvSpPr>
          <p:cNvPr id="18" name="TextBox 17"/>
          <p:cNvSpPr txBox="1"/>
          <p:nvPr/>
        </p:nvSpPr>
        <p:spPr>
          <a:xfrm>
            <a:off x="2588275" y="4445271"/>
            <a:ext cx="4134172" cy="307777"/>
          </a:xfrm>
          <a:prstGeom prst="rect">
            <a:avLst/>
          </a:prstGeom>
          <a:noFill/>
        </p:spPr>
        <p:txBody>
          <a:bodyPr wrap="square" rtlCol="0">
            <a:spAutoFit/>
          </a:bodyPr>
          <a:lstStyle/>
          <a:p>
            <a:r>
              <a:rPr lang="en-GB" sz="1400">
                <a:solidFill>
                  <a:schemeClr val="bg1"/>
                </a:solidFill>
              </a:rPr>
              <a:t>https://www.linkedin.com/groups/8635339</a:t>
            </a:r>
          </a:p>
        </p:txBody>
      </p:sp>
      <p:sp>
        <p:nvSpPr>
          <p:cNvPr id="19" name="TextBox 18"/>
          <p:cNvSpPr txBox="1"/>
          <p:nvPr/>
        </p:nvSpPr>
        <p:spPr>
          <a:xfrm>
            <a:off x="2588275" y="3681088"/>
            <a:ext cx="5574332" cy="307777"/>
          </a:xfrm>
          <a:prstGeom prst="rect">
            <a:avLst/>
          </a:prstGeom>
          <a:noFill/>
        </p:spPr>
        <p:txBody>
          <a:bodyPr wrap="square" rtlCol="0">
            <a:spAutoFit/>
          </a:bodyPr>
          <a:lstStyle/>
          <a:p>
            <a:r>
              <a:rPr lang="en-GB" sz="1400">
                <a:solidFill>
                  <a:schemeClr val="bg1"/>
                </a:solidFill>
              </a:rPr>
              <a:t>https://github.com/organizations/DARTH-git</a:t>
            </a:r>
          </a:p>
        </p:txBody>
      </p:sp>
      <p:sp>
        <p:nvSpPr>
          <p:cNvPr id="22" name="TextBox 21"/>
          <p:cNvSpPr txBox="1"/>
          <p:nvPr/>
        </p:nvSpPr>
        <p:spPr>
          <a:xfrm>
            <a:off x="653822" y="5807005"/>
            <a:ext cx="7850043" cy="646331"/>
          </a:xfrm>
          <a:prstGeom prst="rect">
            <a:avLst/>
          </a:prstGeom>
          <a:noFill/>
        </p:spPr>
        <p:txBody>
          <a:bodyPr wrap="square" rtlCol="0">
            <a:spAutoFit/>
          </a:bodyPr>
          <a:lstStyle/>
          <a:p>
            <a:r>
              <a:rPr lang="en-US" sz="900" b="1" i="0" kern="1200">
                <a:solidFill>
                  <a:schemeClr val="bg1"/>
                </a:solidFill>
                <a:effectLst/>
                <a:latin typeface="+mn-lt"/>
                <a:ea typeface="+mn-ea"/>
                <a:cs typeface="+mn-cs"/>
              </a:rPr>
              <a:t>© Copyright 2017, THE HOSPITAL FOR SICK CHILDREN AND THE COLLABORATING INSTITUTIONS.</a:t>
            </a:r>
            <a:r>
              <a:rPr lang="en-US" sz="900" b="0" i="0" kern="1200">
                <a:solidFill>
                  <a:schemeClr val="bg1"/>
                </a:solidFill>
                <a:effectLst/>
                <a:latin typeface="+mn-lt"/>
                <a:ea typeface="+mn-ea"/>
                <a:cs typeface="+mn-cs"/>
              </a:rPr>
              <a:t> </a:t>
            </a:r>
          </a:p>
          <a:p>
            <a:r>
              <a:rPr lang="en-US" sz="900" b="0" i="0" kern="120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a:solidFill>
                <a:schemeClr val="bg1"/>
              </a:solidFill>
            </a:endParaRPr>
          </a:p>
        </p:txBody>
      </p:sp>
      <p:sp>
        <p:nvSpPr>
          <p:cNvPr id="25" name="Rectangle 24"/>
          <p:cNvSpPr/>
          <p:nvPr/>
        </p:nvSpPr>
        <p:spPr>
          <a:xfrm>
            <a:off x="1815058" y="620688"/>
            <a:ext cx="7308304" cy="1188132"/>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4D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nd_First slide">
    <p:bg>
      <p:bgPr>
        <a:solidFill>
          <a:srgbClr val="009999"/>
        </a:solidFill>
        <a:effectLst/>
      </p:bgPr>
    </p:bg>
    <p:spTree>
      <p:nvGrpSpPr>
        <p:cNvPr id="1" name=""/>
        <p:cNvGrpSpPr/>
        <p:nvPr/>
      </p:nvGrpSpPr>
      <p:grpSpPr>
        <a:xfrm>
          <a:off x="0" y="0"/>
          <a:ext cx="0" cy="0"/>
          <a:chOff x="0" y="0"/>
          <a:chExt cx="0" cy="0"/>
        </a:xfrm>
      </p:grpSpPr>
      <p:sp>
        <p:nvSpPr>
          <p:cNvPr id="20" name="Rectangle 19"/>
          <p:cNvSpPr/>
          <p:nvPr/>
        </p:nvSpPr>
        <p:spPr>
          <a:xfrm>
            <a:off x="1835696" y="818458"/>
            <a:ext cx="7308304" cy="5760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l-NL" sz="2000" b="1">
                <a:solidFill>
                  <a:srgbClr val="004D99"/>
                </a:solidFill>
              </a:rPr>
              <a:t>DARTH Workgroup</a:t>
            </a:r>
            <a:endParaRPr lang="en-GB" sz="2000" b="1">
              <a:solidFill>
                <a:srgbClr val="004D99"/>
              </a:solidFill>
            </a:endParaRPr>
          </a:p>
        </p:txBody>
      </p:sp>
      <p:sp>
        <p:nvSpPr>
          <p:cNvPr id="13"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8559864" y="6453336"/>
            <a:ext cx="548640" cy="396240"/>
          </a:xfrm>
          <a:ln>
            <a:noFill/>
          </a:ln>
        </p:spPr>
        <p:txBody>
          <a:bodyPr/>
          <a:lstStyle>
            <a:lvl1pPr>
              <a:defRPr>
                <a:solidFill>
                  <a:schemeClr val="bg1"/>
                </a:solidFill>
              </a:defRPr>
            </a:lvl1pPr>
          </a:lstStyle>
          <a:p>
            <a:fld id="{0798D939-2D9E-2142-A80A-FFDECD1E5A9B}" type="slidenum">
              <a:rPr lang="en-US" smtClean="0"/>
              <a:t>‹#›</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05625844"/>
              </p:ext>
            </p:extLst>
          </p:nvPr>
        </p:nvGraphicFramePr>
        <p:xfrm>
          <a:off x="1860376" y="1553344"/>
          <a:ext cx="7283624" cy="3291840"/>
        </p:xfrm>
        <a:graphic>
          <a:graphicData uri="http://schemas.openxmlformats.org/drawingml/2006/table">
            <a:tbl>
              <a:tblPr firstRow="1" bandRow="1">
                <a:tableStyleId>{2D5ABB26-0587-4C30-8999-92F81FD0307C}</a:tableStyleId>
              </a:tblPr>
              <a:tblGrid>
                <a:gridCol w="3647728">
                  <a:extLst>
                    <a:ext uri="{9D8B030D-6E8A-4147-A177-3AD203B41FA5}">
                      <a16:colId xmlns:a16="http://schemas.microsoft.com/office/drawing/2014/main" val="20000"/>
                    </a:ext>
                  </a:extLst>
                </a:gridCol>
                <a:gridCol w="3635896">
                  <a:extLst>
                    <a:ext uri="{9D8B030D-6E8A-4147-A177-3AD203B41FA5}">
                      <a16:colId xmlns:a16="http://schemas.microsoft.com/office/drawing/2014/main" val="20001"/>
                    </a:ext>
                  </a:extLst>
                </a:gridCol>
              </a:tblGrid>
              <a:tr h="370840">
                <a:tc>
                  <a:txBody>
                    <a:bodyPr/>
                    <a:lstStyle/>
                    <a:p>
                      <a:r>
                        <a:rPr lang="en-US" sz="1400" b="1" kern="1200">
                          <a:solidFill>
                            <a:srgbClr val="FEF8F3"/>
                          </a:solidFill>
                          <a:effectLst/>
                        </a:rPr>
                        <a:t>Fernando </a:t>
                      </a:r>
                      <a:r>
                        <a:rPr lang="en-US" sz="1400" b="1" kern="1200" err="1">
                          <a:solidFill>
                            <a:srgbClr val="FEF8F3"/>
                          </a:solidFill>
                          <a:effectLst/>
                        </a:rPr>
                        <a:t>Alarid-Escudero</a:t>
                      </a:r>
                      <a:r>
                        <a:rPr lang="en-US" sz="1400" b="1" kern="1200">
                          <a:solidFill>
                            <a:srgbClr val="FEF8F3"/>
                          </a:solidFill>
                          <a:effectLst/>
                        </a:rPr>
                        <a:t>, PhD</a:t>
                      </a:r>
                      <a:r>
                        <a:rPr lang="en-US" sz="1400" b="1" kern="1200" baseline="30000">
                          <a:solidFill>
                            <a:srgbClr val="FEF8F3"/>
                          </a:solidFill>
                          <a:effectLst/>
                        </a:rPr>
                        <a:t>1</a:t>
                      </a:r>
                      <a:r>
                        <a:rPr lang="en-US" sz="1400" b="1" kern="1200">
                          <a:solidFill>
                            <a:srgbClr val="FEF8F3"/>
                          </a:solidFill>
                          <a:effectLst/>
                        </a:rPr>
                        <a:t> </a:t>
                      </a:r>
                    </a:p>
                    <a:p>
                      <a:r>
                        <a:rPr lang="en-US" sz="1400" b="1" kern="1200">
                          <a:solidFill>
                            <a:srgbClr val="FEF8F3"/>
                          </a:solidFill>
                          <a:effectLst/>
                        </a:rPr>
                        <a:t>Eva A. Enns, MS, PhD</a:t>
                      </a:r>
                      <a:r>
                        <a:rPr lang="en-US" sz="1400" b="1" kern="1200" baseline="30000">
                          <a:solidFill>
                            <a:srgbClr val="FEF8F3"/>
                          </a:solidFill>
                          <a:effectLst/>
                        </a:rPr>
                        <a:t>2</a:t>
                      </a:r>
                      <a:r>
                        <a:rPr lang="en-US" sz="1400" b="1" kern="1200">
                          <a:solidFill>
                            <a:srgbClr val="FEF8F3"/>
                          </a:solidFill>
                          <a:effectLst/>
                        </a:rPr>
                        <a:t>	</a:t>
                      </a:r>
                    </a:p>
                    <a:p>
                      <a:r>
                        <a:rPr lang="en-US" sz="1400" b="1" kern="1200">
                          <a:solidFill>
                            <a:srgbClr val="FEF8F3"/>
                          </a:solidFill>
                          <a:effectLst/>
                        </a:rPr>
                        <a:t>M.G. Myriam Hunink, MD, PhD</a:t>
                      </a:r>
                      <a:r>
                        <a:rPr lang="en-US" sz="1400" b="1" kern="1200" baseline="30000">
                          <a:solidFill>
                            <a:srgbClr val="FEF8F3"/>
                          </a:solidFill>
                          <a:effectLst/>
                        </a:rPr>
                        <a:t>3,4</a:t>
                      </a:r>
                      <a:endParaRPr lang="en-US" sz="1400" b="1" kern="1200">
                        <a:solidFill>
                          <a:srgbClr val="FEF8F3"/>
                        </a:solidFill>
                        <a:effectLst/>
                      </a:endParaRPr>
                    </a:p>
                    <a:p>
                      <a:r>
                        <a:rPr lang="nl-NL" sz="1400" b="1" kern="1200" err="1">
                          <a:solidFill>
                            <a:srgbClr val="FEF8F3"/>
                          </a:solidFill>
                          <a:effectLst/>
                        </a:rPr>
                        <a:t>Hawre</a:t>
                      </a:r>
                      <a:r>
                        <a:rPr lang="nl-NL" sz="1400" b="1" kern="1200">
                          <a:solidFill>
                            <a:srgbClr val="FEF8F3"/>
                          </a:solidFill>
                          <a:effectLst/>
                        </a:rPr>
                        <a:t> J. Jalal, MD, PhD</a:t>
                      </a:r>
                      <a:r>
                        <a:rPr lang="nl-NL" sz="1400" b="1" kern="1200" baseline="30000">
                          <a:solidFill>
                            <a:srgbClr val="FEF8F3"/>
                          </a:solidFill>
                          <a:effectLst/>
                        </a:rPr>
                        <a:t>5</a:t>
                      </a:r>
                      <a:r>
                        <a:rPr lang="nl-NL" sz="1400" b="1" kern="1200">
                          <a:solidFill>
                            <a:srgbClr val="FEF8F3"/>
                          </a:solidFill>
                          <a:effectLst/>
                        </a:rPr>
                        <a:t> </a:t>
                      </a:r>
                      <a:endParaRPr lang="en-US" sz="1400" b="1" kern="1200">
                        <a:solidFill>
                          <a:srgbClr val="FEF8F3"/>
                        </a:solidFill>
                        <a:effectLst/>
                      </a:endParaRPr>
                    </a:p>
                    <a:p>
                      <a:r>
                        <a:rPr lang="nl-NL" sz="1400" b="1" kern="1200">
                          <a:solidFill>
                            <a:srgbClr val="FEF8F3"/>
                          </a:solidFill>
                          <a:effectLst/>
                        </a:rPr>
                        <a:t>Eline M. Krijkamp, MSc</a:t>
                      </a:r>
                      <a:r>
                        <a:rPr lang="nl-NL" sz="1400" b="1" kern="1200" baseline="30000">
                          <a:solidFill>
                            <a:srgbClr val="FEF8F3"/>
                          </a:solidFill>
                          <a:effectLst/>
                        </a:rPr>
                        <a:t>3</a:t>
                      </a:r>
                      <a:endParaRPr lang="en-US" sz="1400" b="1" kern="1200">
                        <a:solidFill>
                          <a:srgbClr val="FEF8F3"/>
                        </a:solidFill>
                        <a:effectLst/>
                      </a:endParaRPr>
                    </a:p>
                    <a:p>
                      <a:r>
                        <a:rPr lang="en-US" sz="1400" b="1" kern="1200">
                          <a:solidFill>
                            <a:srgbClr val="FEF8F3"/>
                          </a:solidFill>
                          <a:effectLst/>
                        </a:rPr>
                        <a:t>Petros Pechlivanoglou, PhD</a:t>
                      </a:r>
                      <a:r>
                        <a:rPr lang="en-US" sz="1400" b="1" kern="1200" baseline="30000">
                          <a:solidFill>
                            <a:srgbClr val="FEF8F3"/>
                          </a:solidFill>
                          <a:effectLst/>
                        </a:rPr>
                        <a:t>6</a:t>
                      </a:r>
                      <a:r>
                        <a:rPr lang="en-US" sz="1400" b="1" kern="1200">
                          <a:solidFill>
                            <a:srgbClr val="FEF8F3"/>
                          </a:solidFill>
                          <a:effectLst/>
                        </a:rPr>
                        <a:t> </a:t>
                      </a:r>
                    </a:p>
                    <a:p>
                      <a:endParaRPr lang="en-GB" sz="1200">
                        <a:solidFill>
                          <a:schemeClr val="bg1"/>
                        </a:solidFill>
                      </a:endParaRPr>
                    </a:p>
                  </a:txBody>
                  <a:tcPr/>
                </a:tc>
                <a:tc>
                  <a:txBody>
                    <a:bodyPr/>
                    <a:lstStyle/>
                    <a:p>
                      <a:endParaRPr lang="en-GB" sz="1200">
                        <a:solidFill>
                          <a:schemeClr val="bg1"/>
                        </a:solidFill>
                      </a:endParaRPr>
                    </a:p>
                  </a:txBody>
                  <a:tcPr/>
                </a:tc>
                <a:extLst>
                  <a:ext uri="{0D108BD9-81ED-4DB2-BD59-A6C34878D82A}">
                    <a16:rowId xmlns:a16="http://schemas.microsoft.com/office/drawing/2014/main" val="10000"/>
                  </a:ext>
                </a:extLst>
              </a:tr>
              <a:tr h="370840">
                <a:tc gridSpan="2">
                  <a:txBody>
                    <a:bodyPr/>
                    <a:lstStyle/>
                    <a:p>
                      <a:r>
                        <a:rPr lang="en-US" sz="1200" kern="1200">
                          <a:solidFill>
                            <a:srgbClr val="FEF8F3"/>
                          </a:solidFill>
                          <a:effectLst/>
                          <a:latin typeface="+mn-lt"/>
                          <a:ea typeface="+mn-ea"/>
                          <a:cs typeface="+mn-cs"/>
                        </a:rPr>
                        <a:t>In collaboration of: 		</a:t>
                      </a:r>
                    </a:p>
                    <a:p>
                      <a:r>
                        <a:rPr lang="en-US" sz="1200" kern="1200">
                          <a:solidFill>
                            <a:srgbClr val="FEF8F3"/>
                          </a:solidFill>
                          <a:effectLst/>
                          <a:latin typeface="+mn-lt"/>
                          <a:ea typeface="+mn-ea"/>
                          <a:cs typeface="+mn-cs"/>
                        </a:rPr>
                        <a:t>1 Drug Policy Program, Center for Research and Teaching in Economics (CIDE) - CONACyT, </a:t>
                      </a:r>
                    </a:p>
                    <a:p>
                      <a:r>
                        <a:rPr lang="en-US" sz="1200" kern="1200">
                          <a:solidFill>
                            <a:srgbClr val="FEF8F3"/>
                          </a:solidFill>
                          <a:effectLst/>
                          <a:latin typeface="+mn-lt"/>
                          <a:ea typeface="+mn-ea"/>
                          <a:cs typeface="+mn-cs"/>
                        </a:rPr>
                        <a:t>  Aguascalientes, Mexico</a:t>
                      </a:r>
                    </a:p>
                    <a:p>
                      <a:r>
                        <a:rPr lang="en-US" sz="1200" kern="1200">
                          <a:solidFill>
                            <a:srgbClr val="FEF8F3"/>
                          </a:solidFill>
                          <a:effectLst/>
                          <a:latin typeface="+mn-lt"/>
                          <a:ea typeface="+mn-ea"/>
                          <a:cs typeface="+mn-cs"/>
                        </a:rPr>
                        <a:t>2 University of Minnesota School of Public Health, Minneapolis, MN, USA</a:t>
                      </a:r>
                    </a:p>
                    <a:p>
                      <a:r>
                        <a:rPr lang="en-US" sz="1200" kern="1200">
                          <a:solidFill>
                            <a:srgbClr val="FEF8F3"/>
                          </a:solidFill>
                          <a:effectLst/>
                          <a:latin typeface="+mn-lt"/>
                          <a:ea typeface="+mn-ea"/>
                          <a:cs typeface="+mn-cs"/>
                        </a:rPr>
                        <a:t>3 Erasmus MC, Rotterdam, The Netherlands</a:t>
                      </a:r>
                    </a:p>
                    <a:p>
                      <a:r>
                        <a:rPr lang="en-US" sz="1200" kern="1200">
                          <a:solidFill>
                            <a:srgbClr val="FEF8F3"/>
                          </a:solidFill>
                          <a:effectLst/>
                          <a:latin typeface="+mn-lt"/>
                          <a:ea typeface="+mn-ea"/>
                          <a:cs typeface="+mn-cs"/>
                        </a:rPr>
                        <a:t>4 Harvard T.H. Chan School of Public Health, Boston, USA</a:t>
                      </a:r>
                    </a:p>
                    <a:p>
                      <a:r>
                        <a:rPr lang="en-US" sz="1200" kern="1200">
                          <a:solidFill>
                            <a:srgbClr val="FEF8F3"/>
                          </a:solidFill>
                          <a:effectLst/>
                          <a:latin typeface="+mn-lt"/>
                          <a:ea typeface="+mn-ea"/>
                          <a:cs typeface="+mn-cs"/>
                        </a:rPr>
                        <a:t>5 University of Pittsburgh Graduate School of Public Health, Pittsburgh, PA, USA</a:t>
                      </a:r>
                    </a:p>
                    <a:p>
                      <a:r>
                        <a:rPr lang="en-US" sz="1200" kern="1200">
                          <a:solidFill>
                            <a:srgbClr val="FEF8F3"/>
                          </a:solidFill>
                          <a:effectLst/>
                          <a:latin typeface="+mn-lt"/>
                          <a:ea typeface="+mn-ea"/>
                          <a:cs typeface="+mn-cs"/>
                        </a:rPr>
                        <a:t>6 The Hospital for Sick Children, Toronto and University of Toronto, Toronto ON, Canada</a:t>
                      </a:r>
                    </a:p>
                    <a:p>
                      <a:endParaRPr lang="en-GB" sz="1200">
                        <a:solidFill>
                          <a:schemeClr val="bg1"/>
                        </a:solidFill>
                      </a:endParaRPr>
                    </a:p>
                  </a:txBody>
                  <a:tcPr/>
                </a:tc>
                <a:tc hMerge="1">
                  <a:txBody>
                    <a:bodyPr/>
                    <a:lstStyle/>
                    <a:p>
                      <a:endParaRPr lang="en-GB" sz="1200">
                        <a:solidFill>
                          <a:schemeClr val="bg1"/>
                        </a:solidFill>
                      </a:endParaRPr>
                    </a:p>
                  </a:txBody>
                  <a:tcPr/>
                </a:tc>
                <a:extLst>
                  <a:ext uri="{0D108BD9-81ED-4DB2-BD59-A6C34878D82A}">
                    <a16:rowId xmlns:a16="http://schemas.microsoft.com/office/drawing/2014/main" val="10001"/>
                  </a:ext>
                </a:extLst>
              </a:tr>
            </a:tbl>
          </a:graphicData>
        </a:graphic>
      </p:graphicFrame>
      <p:sp>
        <p:nvSpPr>
          <p:cNvPr id="16" name="TextBox 15"/>
          <p:cNvSpPr txBox="1"/>
          <p:nvPr/>
        </p:nvSpPr>
        <p:spPr>
          <a:xfrm>
            <a:off x="653822" y="5807005"/>
            <a:ext cx="7850043" cy="646331"/>
          </a:xfrm>
          <a:prstGeom prst="rect">
            <a:avLst/>
          </a:prstGeom>
          <a:noFill/>
        </p:spPr>
        <p:txBody>
          <a:bodyPr wrap="square" rtlCol="0">
            <a:spAutoFit/>
          </a:bodyPr>
          <a:lstStyle/>
          <a:p>
            <a:r>
              <a:rPr lang="en-US" sz="900" b="1" i="0" kern="1200">
                <a:solidFill>
                  <a:schemeClr val="bg1"/>
                </a:solidFill>
                <a:effectLst/>
                <a:latin typeface="+mn-lt"/>
                <a:ea typeface="+mn-ea"/>
                <a:cs typeface="+mn-cs"/>
              </a:rPr>
              <a:t>© Copyright 2017, THE HOSPITAL FOR SICK CHILDREN AND THE COLLABORATING INSTITUTIONS.</a:t>
            </a:r>
            <a:r>
              <a:rPr lang="en-US" sz="900" b="0" i="0" kern="1200">
                <a:solidFill>
                  <a:schemeClr val="bg1"/>
                </a:solidFill>
                <a:effectLst/>
                <a:latin typeface="+mn-lt"/>
                <a:ea typeface="+mn-ea"/>
                <a:cs typeface="+mn-cs"/>
              </a:rPr>
              <a:t> </a:t>
            </a:r>
          </a:p>
          <a:p>
            <a:r>
              <a:rPr lang="en-US" sz="900" b="0" i="0" kern="120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a:solidFill>
                <a:schemeClr val="bg1"/>
              </a:solidFill>
            </a:endParaRPr>
          </a:p>
        </p:txBody>
      </p:sp>
      <p:sp>
        <p:nvSpPr>
          <p:cNvPr id="2" name="AutoShape 14" descr="Image result for hospital for sick children toronto vector logo"/>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16" descr="Image result for sick kids vector logo wiki"/>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p:nvPr/>
        </p:nvSpPr>
        <p:spPr>
          <a:xfrm rot="16200000" flipV="1">
            <a:off x="-1201823" y="1708789"/>
            <a:ext cx="3024336" cy="300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7" descr="\\storage.erasmusmc.nl\m\MyDocs\478030\My Documents\Desktop\The_Hospital_for_Sick_Children-logo-30EAA69EAC-seeklogo.co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883" y="5323650"/>
            <a:ext cx="1224000" cy="367200"/>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8" descr="\\storage.erasmusmc.nl\m\MyDocs\478030\My Documents\Desktop\Pitt_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8501" y="5255702"/>
            <a:ext cx="2664000" cy="508713"/>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1974" y="5306389"/>
            <a:ext cx="1296145" cy="384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6484" y="5306114"/>
            <a:ext cx="2016000" cy="4157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flipH="1">
            <a:off x="1860376" y="4748219"/>
            <a:ext cx="4782800" cy="307777"/>
          </a:xfrm>
          <a:prstGeom prst="rect">
            <a:avLst/>
          </a:prstGeom>
          <a:noFill/>
        </p:spPr>
        <p:txBody>
          <a:bodyPr wrap="square" rtlCol="0">
            <a:spAutoFit/>
          </a:bodyPr>
          <a:lstStyle/>
          <a:p>
            <a:r>
              <a:rPr lang="en-US" sz="1400" b="1" err="1">
                <a:solidFill>
                  <a:schemeClr val="bg1"/>
                </a:solidFill>
              </a:rPr>
              <a:t>www.darthworkgroup.com</a:t>
            </a:r>
            <a:endParaRPr lang="en-US" sz="1400" b="1">
              <a:solidFill>
                <a:schemeClr val="bg1"/>
              </a:solidFill>
            </a:endParaRPr>
          </a:p>
        </p:txBody>
      </p:sp>
      <p:sp>
        <p:nvSpPr>
          <p:cNvPr id="15" name="TextBox 14"/>
          <p:cNvSpPr txBox="1"/>
          <p:nvPr userDrawn="1"/>
        </p:nvSpPr>
        <p:spPr>
          <a:xfrm flipH="1">
            <a:off x="1860376" y="4748220"/>
            <a:ext cx="4782800" cy="307777"/>
          </a:xfrm>
          <a:prstGeom prst="rect">
            <a:avLst/>
          </a:prstGeom>
          <a:noFill/>
        </p:spPr>
        <p:txBody>
          <a:bodyPr wrap="square" rtlCol="0">
            <a:spAutoFit/>
          </a:bodyPr>
          <a:lstStyle/>
          <a:p>
            <a:r>
              <a:rPr lang="en-US" sz="1400" b="1" err="1">
                <a:solidFill>
                  <a:schemeClr val="bg1"/>
                </a:solidFill>
              </a:rPr>
              <a:t>www.darthworkgroup.com</a:t>
            </a:r>
            <a:endParaRPr lang="en-US" sz="1400" b="1">
              <a:solidFill>
                <a:schemeClr val="bg1"/>
              </a:solidFill>
            </a:endParaRPr>
          </a:p>
        </p:txBody>
      </p:sp>
      <p:pic>
        <p:nvPicPr>
          <p:cNvPr id="8" name="Picture 7">
            <a:extLst>
              <a:ext uri="{FF2B5EF4-FFF2-40B4-BE49-F238E27FC236}">
                <a16:creationId xmlns:a16="http://schemas.microsoft.com/office/drawing/2014/main" id="{1F4A33E6-5765-144B-BB9E-E9B85276960B}"/>
              </a:ext>
            </a:extLst>
          </p:cNvPr>
          <p:cNvPicPr>
            <a:picLocks noChangeAspect="1"/>
          </p:cNvPicPr>
          <p:nvPr userDrawn="1"/>
        </p:nvPicPr>
        <p:blipFill>
          <a:blip r:embed="rId6"/>
          <a:stretch>
            <a:fillRect/>
          </a:stretch>
        </p:blipFill>
        <p:spPr>
          <a:xfrm>
            <a:off x="241682" y="4980651"/>
            <a:ext cx="711200" cy="901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2nd_First slide">
    <p:bg>
      <p:bgPr>
        <a:solidFill>
          <a:srgbClr val="009999"/>
        </a:solidFill>
        <a:effectLst/>
      </p:bgPr>
    </p:bg>
    <p:spTree>
      <p:nvGrpSpPr>
        <p:cNvPr id="1" name=""/>
        <p:cNvGrpSpPr/>
        <p:nvPr/>
      </p:nvGrpSpPr>
      <p:grpSpPr>
        <a:xfrm>
          <a:off x="0" y="0"/>
          <a:ext cx="0" cy="0"/>
          <a:chOff x="0" y="0"/>
          <a:chExt cx="0" cy="0"/>
        </a:xfrm>
      </p:grpSpPr>
      <p:sp>
        <p:nvSpPr>
          <p:cNvPr id="20" name="Rectangle 19"/>
          <p:cNvSpPr/>
          <p:nvPr/>
        </p:nvSpPr>
        <p:spPr>
          <a:xfrm>
            <a:off x="1835696" y="818458"/>
            <a:ext cx="7308304" cy="5760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l-NL" sz="2000" b="1" err="1">
                <a:solidFill>
                  <a:srgbClr val="004D99"/>
                </a:solidFill>
              </a:rPr>
              <a:t>Acknowledgements</a:t>
            </a:r>
            <a:r>
              <a:rPr lang="nl-NL" sz="2000" b="1" baseline="0">
                <a:solidFill>
                  <a:srgbClr val="004D99"/>
                </a:solidFill>
              </a:rPr>
              <a:t> </a:t>
            </a:r>
            <a:r>
              <a:rPr lang="nl-NL" sz="2000" b="1" baseline="0" err="1">
                <a:solidFill>
                  <a:srgbClr val="004D99"/>
                </a:solidFill>
              </a:rPr>
              <a:t>and</a:t>
            </a:r>
            <a:r>
              <a:rPr lang="nl-NL" sz="2000" b="1" baseline="0">
                <a:solidFill>
                  <a:srgbClr val="004D99"/>
                </a:solidFill>
              </a:rPr>
              <a:t> </a:t>
            </a:r>
            <a:r>
              <a:rPr lang="nl-NL" sz="2000" b="1" baseline="0" err="1">
                <a:solidFill>
                  <a:srgbClr val="004D99"/>
                </a:solidFill>
              </a:rPr>
              <a:t>attributions</a:t>
            </a:r>
            <a:endParaRPr lang="en-GB" sz="2000" b="1">
              <a:solidFill>
                <a:srgbClr val="004D99"/>
              </a:solidFill>
            </a:endParaRPr>
          </a:p>
        </p:txBody>
      </p:sp>
      <p:sp>
        <p:nvSpPr>
          <p:cNvPr id="13"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8559864" y="6453336"/>
            <a:ext cx="548640" cy="396240"/>
          </a:xfrm>
          <a:ln>
            <a:noFill/>
          </a:ln>
        </p:spPr>
        <p:txBody>
          <a:bodyPr/>
          <a:lstStyle>
            <a:lvl1pPr>
              <a:defRPr>
                <a:solidFill>
                  <a:schemeClr val="bg1"/>
                </a:solidFill>
              </a:defRPr>
            </a:lvl1pPr>
          </a:lstStyle>
          <a:p>
            <a:fld id="{0798D939-2D9E-2142-A80A-FFDECD1E5A9B}" type="slidenum">
              <a:rPr lang="en-US" smtClean="0"/>
              <a:t>‹#›</a:t>
            </a:fld>
            <a:endParaRPr lang="en-US"/>
          </a:p>
        </p:txBody>
      </p:sp>
      <p:sp>
        <p:nvSpPr>
          <p:cNvPr id="16" name="TextBox 15"/>
          <p:cNvSpPr txBox="1"/>
          <p:nvPr/>
        </p:nvSpPr>
        <p:spPr>
          <a:xfrm>
            <a:off x="653822" y="5807005"/>
            <a:ext cx="7850043" cy="646331"/>
          </a:xfrm>
          <a:prstGeom prst="rect">
            <a:avLst/>
          </a:prstGeom>
          <a:noFill/>
        </p:spPr>
        <p:txBody>
          <a:bodyPr wrap="square" rtlCol="0">
            <a:spAutoFit/>
          </a:bodyPr>
          <a:lstStyle/>
          <a:p>
            <a:r>
              <a:rPr lang="en-US" sz="900" b="1" i="0" kern="1200">
                <a:solidFill>
                  <a:schemeClr val="bg1"/>
                </a:solidFill>
                <a:effectLst/>
                <a:latin typeface="+mn-lt"/>
                <a:ea typeface="+mn-ea"/>
                <a:cs typeface="+mn-cs"/>
              </a:rPr>
              <a:t>© Copyright 2017, THE HOSPITAL FOR SICK CHILDREN AND THE COLLABORATING INSTITUTIONS.</a:t>
            </a:r>
            <a:r>
              <a:rPr lang="en-US" sz="900" b="0" i="0" kern="1200">
                <a:solidFill>
                  <a:schemeClr val="bg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a:solidFill>
                <a:schemeClr val="bg1"/>
              </a:solidFill>
            </a:endParaRPr>
          </a:p>
        </p:txBody>
      </p:sp>
      <p:sp>
        <p:nvSpPr>
          <p:cNvPr id="2" name="AutoShape 14" descr="Image result for hospital for sick children toronto vector logo"/>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16" descr="Image result for sick kids vector logo wiki"/>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p:nvPr/>
        </p:nvSpPr>
        <p:spPr>
          <a:xfrm rot="16200000" flipV="1">
            <a:off x="-1201823" y="1708789"/>
            <a:ext cx="3024336" cy="300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ubtitle 2"/>
          <p:cNvSpPr>
            <a:spLocks noGrp="1"/>
          </p:cNvSpPr>
          <p:nvPr>
            <p:ph type="subTitle" idx="1" hasCustomPrompt="1"/>
          </p:nvPr>
        </p:nvSpPr>
        <p:spPr>
          <a:xfrm>
            <a:off x="1835696" y="1628800"/>
            <a:ext cx="7056784" cy="1066800"/>
          </a:xfrm>
        </p:spPr>
        <p:txBody>
          <a:bodyPr anchor="t">
            <a:normAutofit/>
          </a:bodyPr>
          <a:lstStyle>
            <a:lvl1pPr marL="0" indent="0" algn="l">
              <a:buNone/>
              <a:defRPr sz="2000">
                <a:solidFill>
                  <a:srgbClr val="FEF8F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citations</a:t>
            </a:r>
          </a:p>
          <a:p>
            <a:endParaRPr lang="en-US"/>
          </a:p>
        </p:txBody>
      </p:sp>
      <p:pic>
        <p:nvPicPr>
          <p:cNvPr id="17" name="Picture 17" descr="\\storage.erasmusmc.nl\m\MyDocs\478030\My Documents\Desktop\The_Hospital_for_Sick_Children-logo-30EAA69EAC-seeklogo.com.png">
            <a:extLst>
              <a:ext uri="{FF2B5EF4-FFF2-40B4-BE49-F238E27FC236}">
                <a16:creationId xmlns:a16="http://schemas.microsoft.com/office/drawing/2014/main" id="{CF27B3EC-A2BB-BF47-807D-F49D56E854F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883" y="5323650"/>
            <a:ext cx="1224000" cy="367200"/>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8" descr="\\storage.erasmusmc.nl\m\MyDocs\478030\My Documents\Desktop\Pitt_logo.gif">
            <a:extLst>
              <a:ext uri="{FF2B5EF4-FFF2-40B4-BE49-F238E27FC236}">
                <a16:creationId xmlns:a16="http://schemas.microsoft.com/office/drawing/2014/main" id="{00A49943-5F21-B54A-A2B4-A5A1C9A0255E}"/>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928501" y="5255702"/>
            <a:ext cx="2664000" cy="508713"/>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EBC3F8F5-94B4-374C-89B8-A540DEABFD86}"/>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451974" y="5306389"/>
            <a:ext cx="1296145" cy="384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1" name="Picture 3">
            <a:extLst>
              <a:ext uri="{FF2B5EF4-FFF2-40B4-BE49-F238E27FC236}">
                <a16:creationId xmlns:a16="http://schemas.microsoft.com/office/drawing/2014/main" id="{A92E0873-0222-DD44-AB65-7234C4A77D1C}"/>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186484" y="5306114"/>
            <a:ext cx="2016000" cy="4157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2" name="Picture 21">
            <a:extLst>
              <a:ext uri="{FF2B5EF4-FFF2-40B4-BE49-F238E27FC236}">
                <a16:creationId xmlns:a16="http://schemas.microsoft.com/office/drawing/2014/main" id="{39A9191D-B4FE-9145-A2D5-98FB80FC7F53}"/>
              </a:ext>
            </a:extLst>
          </p:cNvPr>
          <p:cNvPicPr>
            <a:picLocks noChangeAspect="1"/>
          </p:cNvPicPr>
          <p:nvPr userDrawn="1"/>
        </p:nvPicPr>
        <p:blipFill>
          <a:blip r:embed="rId6"/>
          <a:stretch>
            <a:fillRect/>
          </a:stretch>
        </p:blipFill>
        <p:spPr>
          <a:xfrm>
            <a:off x="241682" y="4980651"/>
            <a:ext cx="711200" cy="9017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40432" y="274638"/>
            <a:ext cx="7620000" cy="1143000"/>
          </a:xfrm>
        </p:spPr>
        <p:txBody>
          <a:bodyPr/>
          <a:lstStyle>
            <a:lvl1pPr>
              <a:defRPr sz="4000"/>
            </a:lvl1pPr>
          </a:lstStyle>
          <a:p>
            <a:r>
              <a:rPr lang="en-US"/>
              <a:t>Click to edit Master title style</a:t>
            </a:r>
          </a:p>
        </p:txBody>
      </p:sp>
      <p:sp>
        <p:nvSpPr>
          <p:cNvPr id="3" name="Content Placeholder 2"/>
          <p:cNvSpPr>
            <a:spLocks noGrp="1"/>
          </p:cNvSpPr>
          <p:nvPr>
            <p:ph idx="1"/>
          </p:nvPr>
        </p:nvSpPr>
        <p:spPr>
          <a:xfrm>
            <a:off x="840432" y="1417638"/>
            <a:ext cx="7620000" cy="4983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75FE-2CC2-2845-A91B-203C440E7198}" type="datetimeFigureOut">
              <a:rPr lang="en-US" smtClean="0"/>
              <a:t>2020-11-03</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72753" y="4918521"/>
            <a:ext cx="7659687" cy="1168400"/>
          </a:xfrm>
        </p:spPr>
        <p:txBody>
          <a:bodyPr anchor="t"/>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872753" y="3284984"/>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3575FE-2CC2-2845-A91B-203C440E7198}" type="datetimeFigureOut">
              <a:rPr lang="en-US" smtClean="0"/>
              <a:t>2020-11-03</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840432" y="274638"/>
            <a:ext cx="7620000" cy="1143000"/>
          </a:xfrm>
        </p:spPr>
        <p:txBody>
          <a:bodyPr/>
          <a:lstStyle/>
          <a:p>
            <a:r>
              <a:rPr lang="en-US"/>
              <a:t>Click to edit Master title style</a:t>
            </a:r>
          </a:p>
        </p:txBody>
      </p:sp>
      <p:sp>
        <p:nvSpPr>
          <p:cNvPr id="3" name="Content Placeholder 2"/>
          <p:cNvSpPr>
            <a:spLocks noGrp="1"/>
          </p:cNvSpPr>
          <p:nvPr>
            <p:ph sz="half" idx="1"/>
          </p:nvPr>
        </p:nvSpPr>
        <p:spPr>
          <a:xfrm>
            <a:off x="840432"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2832"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3575FE-2CC2-2845-A91B-203C440E7198}" type="datetimeFigureOut">
              <a:rPr lang="en-US" smtClean="0"/>
              <a:t>2020-11-03</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8"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40432" y="274638"/>
            <a:ext cx="76200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40432"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432"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02832"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2832"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3575FE-2CC2-2845-A91B-203C440E7198}" type="datetimeFigureOut">
              <a:rPr lang="en-US" smtClean="0"/>
              <a:t>2020-11-03</a:t>
            </a:fld>
            <a:endParaRPr lang="en-US"/>
          </a:p>
        </p:txBody>
      </p:sp>
      <p:sp>
        <p:nvSpPr>
          <p:cNvPr id="9" name="Slide Number Placeholder 8"/>
          <p:cNvSpPr>
            <a:spLocks noGrp="1"/>
          </p:cNvSpPr>
          <p:nvPr>
            <p:ph type="sldNum" sz="quarter" idx="12"/>
          </p:nvPr>
        </p:nvSpPr>
        <p:spPr/>
        <p:txBody>
          <a:bodyPr/>
          <a:lstStyle/>
          <a:p>
            <a:fld id="{0798D939-2D9E-2142-A80A-FFDECD1E5A9B}" type="slidenum">
              <a:rPr lang="en-US" smtClean="0"/>
              <a:t>‹#›</a:t>
            </a:fld>
            <a:endParaRPr lang="en-US"/>
          </a:p>
        </p:txBody>
      </p:sp>
      <p:sp>
        <p:nvSpPr>
          <p:cNvPr id="10" name="Footer Placeholder 4"/>
          <p:cNvSpPr>
            <a:spLocks noGrp="1"/>
          </p:cNvSpPr>
          <p:nvPr>
            <p:ph type="ftr" sz="quarter" idx="1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2440" y="274638"/>
            <a:ext cx="7620000" cy="1143000"/>
          </a:xfrm>
        </p:spPr>
        <p:txBody>
          <a:bodyPr/>
          <a:lstStyle/>
          <a:p>
            <a:r>
              <a:rPr lang="en-US"/>
              <a:t>Click to edit Master title style</a:t>
            </a:r>
          </a:p>
        </p:txBody>
      </p:sp>
      <p:sp>
        <p:nvSpPr>
          <p:cNvPr id="5" name="Date Placeholder 4"/>
          <p:cNvSpPr>
            <a:spLocks noGrp="1"/>
          </p:cNvSpPr>
          <p:nvPr>
            <p:ph type="dt" sz="half" idx="10"/>
          </p:nvPr>
        </p:nvSpPr>
        <p:spPr/>
        <p:txBody>
          <a:bodyPr/>
          <a:lstStyle/>
          <a:p>
            <a:fld id="{DD3575FE-2CC2-2845-A91B-203C440E7198}" type="datetimeFigureOut">
              <a:rPr lang="en-US" smtClean="0"/>
              <a:t>2020-11-03</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9"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575FE-2CC2-2845-A91B-203C440E7198}" type="datetimeFigureOut">
              <a:rPr lang="en-US" smtClean="0"/>
              <a:t>2020-11-03</a:t>
            </a:fld>
            <a:endParaRPr lang="en-US"/>
          </a:p>
        </p:txBody>
      </p:sp>
      <p:sp>
        <p:nvSpPr>
          <p:cNvPr id="4" name="Slide Number Placeholder 3"/>
          <p:cNvSpPr>
            <a:spLocks noGrp="1"/>
          </p:cNvSpPr>
          <p:nvPr>
            <p:ph type="sldNum" sz="quarter" idx="12"/>
          </p:nvPr>
        </p:nvSpPr>
        <p:spPr/>
        <p:txBody>
          <a:bodyPr/>
          <a:lstStyle/>
          <a:p>
            <a:fld id="{0798D939-2D9E-2142-A80A-FFDECD1E5A9B}" type="slidenum">
              <a:rPr lang="en-US" smtClean="0"/>
              <a:t>‹#›</a:t>
            </a:fld>
            <a:endParaRPr lang="en-US"/>
          </a:p>
        </p:txBody>
      </p:sp>
      <p:sp>
        <p:nvSpPr>
          <p:cNvPr id="5"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71600" y="274638"/>
            <a:ext cx="7620000" cy="1143000"/>
          </a:xfrm>
          <a:prstGeom prst="rect">
            <a:avLst/>
          </a:prstGeom>
        </p:spPr>
        <p:txBody>
          <a:bodyPr vert="horz" lIns="91440" tIns="45720" rIns="91440" bIns="45720" rtlCol="0" anchor="ctr">
            <a:noAutofit/>
          </a:bodyPr>
          <a:lstStyle/>
          <a:p>
            <a:r>
              <a:rPr lang="nl-NL"/>
              <a:t>Titelstijl van model bewerken</a:t>
            </a:r>
            <a:endParaRPr lang="en-US"/>
          </a:p>
        </p:txBody>
      </p:sp>
      <p:sp>
        <p:nvSpPr>
          <p:cNvPr id="3" name="Text Placeholder 2"/>
          <p:cNvSpPr>
            <a:spLocks noGrp="1"/>
          </p:cNvSpPr>
          <p:nvPr>
            <p:ph type="body" idx="1"/>
          </p:nvPr>
        </p:nvSpPr>
        <p:spPr>
          <a:xfrm>
            <a:off x="984448" y="1600200"/>
            <a:ext cx="7620000" cy="4800600"/>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Rectangle 6"/>
          <p:cNvSpPr/>
          <p:nvPr/>
        </p:nvSpPr>
        <p:spPr>
          <a:xfrm>
            <a:off x="-22817" y="0"/>
            <a:ext cx="685800" cy="6859728"/>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59864" y="6453336"/>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009999"/>
                </a:solidFill>
              </a:defRPr>
            </a:lvl1pPr>
          </a:lstStyle>
          <a:p>
            <a:fld id="{0798D939-2D9E-2142-A80A-FFDECD1E5A9B}" type="slidenum">
              <a:rPr lang="en-US" smtClean="0"/>
              <a:t>‹#›</a:t>
            </a:fld>
            <a:endParaRPr lang="en-US"/>
          </a:p>
        </p:txBody>
      </p:sp>
      <p:sp>
        <p:nvSpPr>
          <p:cNvPr id="5" name="Footer Placeholder 4"/>
          <p:cNvSpPr>
            <a:spLocks noGrp="1"/>
          </p:cNvSpPr>
          <p:nvPr>
            <p:ph type="ftr" sz="quarter" idx="3"/>
          </p:nvPr>
        </p:nvSpPr>
        <p:spPr>
          <a:xfrm>
            <a:off x="649288" y="6481911"/>
            <a:ext cx="6298976"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
        <p:nvSpPr>
          <p:cNvPr id="4" name="Date Placeholder 3"/>
          <p:cNvSpPr>
            <a:spLocks noGrp="1"/>
          </p:cNvSpPr>
          <p:nvPr>
            <p:ph type="dt" sz="half" idx="2"/>
          </p:nvPr>
        </p:nvSpPr>
        <p:spPr>
          <a:xfrm rot="16200000">
            <a:off x="-912812" y="5303520"/>
            <a:ext cx="2438399" cy="365760"/>
          </a:xfrm>
          <a:prstGeom prst="rect">
            <a:avLst/>
          </a:prstGeom>
        </p:spPr>
        <p:txBody>
          <a:bodyPr vert="horz" lIns="91440" tIns="45720" rIns="91440" bIns="45720" rtlCol="0" anchor="ctr"/>
          <a:lstStyle>
            <a:lvl1pPr algn="l">
              <a:defRPr sz="1200">
                <a:solidFill>
                  <a:schemeClr val="bg1"/>
                </a:solidFill>
              </a:defRPr>
            </a:lvl1pPr>
          </a:lstStyle>
          <a:p>
            <a:fld id="{DD3575FE-2CC2-2845-A91B-203C440E7198}" type="datetimeFigureOut">
              <a:rPr lang="en-US" smtClean="0"/>
              <a:t>2020-11-03</a:t>
            </a:fld>
            <a:endParaRPr lang="en-US"/>
          </a:p>
        </p:txBody>
      </p:sp>
    </p:spTree>
    <p:extLst>
      <p:ext uri="{BB962C8B-B14F-4D97-AF65-F5344CB8AC3E}">
        <p14:creationId xmlns:p14="http://schemas.microsoft.com/office/powerpoint/2010/main" val="12690448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8" r:id="rId15"/>
    <p:sldLayoutId id="2147483705" r:id="rId16"/>
  </p:sldLayoutIdLst>
  <p:txStyles>
    <p:titleStyle>
      <a:lvl1pPr algn="l" defTabSz="914400" rtl="0" eaLnBrk="1" latinLnBrk="0" hangingPunct="1">
        <a:spcBef>
          <a:spcPct val="0"/>
        </a:spcBef>
        <a:buNone/>
        <a:defRPr sz="4600" kern="1200" cap="none" spc="-100" baseline="0">
          <a:ln>
            <a:noFill/>
          </a:ln>
          <a:solidFill>
            <a:schemeClr val="tx1"/>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SzPct val="100000"/>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SzPct val="100000"/>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SzPct val="100000"/>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SzPct val="100000"/>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SzPct val="10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96" name="Shape 796"/>
          <p:cNvSpPr txBox="1">
            <a:spLocks noGrp="1"/>
          </p:cNvSpPr>
          <p:nvPr>
            <p:ph type="sldNum" sz="quarter" idx="12"/>
          </p:nvPr>
        </p:nvSpPr>
        <p:spPr>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rgbClr val="000000"/>
              </a:buClr>
              <a:buFont typeface="Arial"/>
              <a:buNone/>
            </a:pPr>
            <a:fld id="{00000000-1234-1234-1234-123412341234}" type="slidenum">
              <a:rPr lang="nl-NL"/>
              <a:t>1</a:t>
            </a:fld>
            <a:endParaRPr/>
          </a:p>
        </p:txBody>
      </p:sp>
      <p:sp>
        <p:nvSpPr>
          <p:cNvPr id="770" name="Shape 770"/>
          <p:cNvSpPr txBox="1"/>
          <p:nvPr/>
        </p:nvSpPr>
        <p:spPr>
          <a:xfrm>
            <a:off x="3209831" y="3947472"/>
            <a:ext cx="662400" cy="492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nvGrpSpPr>
          <p:cNvPr id="771" name="Shape 771"/>
          <p:cNvGrpSpPr/>
          <p:nvPr/>
        </p:nvGrpSpPr>
        <p:grpSpPr>
          <a:xfrm>
            <a:off x="6440131" y="3369375"/>
            <a:ext cx="2235200" cy="1645800"/>
            <a:chOff x="4826000" y="3611334"/>
            <a:chExt cx="2235200" cy="1645800"/>
          </a:xfrm>
        </p:grpSpPr>
        <p:sp>
          <p:nvSpPr>
            <p:cNvPr id="772" name="Shape 772"/>
            <p:cNvSpPr/>
            <p:nvPr/>
          </p:nvSpPr>
          <p:spPr>
            <a:xfrm>
              <a:off x="48260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73" name="Shape 773"/>
            <p:cNvSpPr/>
            <p:nvPr/>
          </p:nvSpPr>
          <p:spPr>
            <a:xfrm flipH="1">
              <a:off x="69457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74" name="Shape 774"/>
            <p:cNvSpPr txBox="1"/>
            <p:nvPr/>
          </p:nvSpPr>
          <p:spPr>
            <a:xfrm>
              <a:off x="494145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0.75</a:t>
              </a:r>
              <a:endParaRPr sz="1800">
                <a:solidFill>
                  <a:schemeClr val="dk1"/>
                </a:solidFill>
                <a:latin typeface="Calibri"/>
                <a:ea typeface="Calibri"/>
                <a:cs typeface="Calibri"/>
                <a:sym typeface="Calibri"/>
              </a:endParaRPr>
            </a:p>
          </p:txBody>
        </p:sp>
        <p:sp>
          <p:nvSpPr>
            <p:cNvPr id="775" name="Shape 775"/>
            <p:cNvSpPr txBox="1"/>
            <p:nvPr/>
          </p:nvSpPr>
          <p:spPr>
            <a:xfrm>
              <a:off x="562459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0.20</a:t>
              </a:r>
              <a:endParaRPr sz="1800">
                <a:solidFill>
                  <a:schemeClr val="dk1"/>
                </a:solidFill>
                <a:latin typeface="Calibri"/>
                <a:ea typeface="Calibri"/>
                <a:cs typeface="Calibri"/>
                <a:sym typeface="Calibri"/>
              </a:endParaRPr>
            </a:p>
          </p:txBody>
        </p:sp>
        <p:sp>
          <p:nvSpPr>
            <p:cNvPr id="776" name="Shape 776"/>
            <p:cNvSpPr txBox="1"/>
            <p:nvPr/>
          </p:nvSpPr>
          <p:spPr>
            <a:xfrm>
              <a:off x="6312076"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0.05</a:t>
              </a:r>
              <a:endParaRPr sz="1800">
                <a:solidFill>
                  <a:schemeClr val="dk1"/>
                </a:solidFill>
                <a:latin typeface="Calibri"/>
                <a:ea typeface="Calibri"/>
                <a:cs typeface="Calibri"/>
                <a:sym typeface="Calibri"/>
              </a:endParaRPr>
            </a:p>
          </p:txBody>
        </p:sp>
        <p:sp>
          <p:nvSpPr>
            <p:cNvPr id="777" name="Shape 777"/>
            <p:cNvSpPr txBox="1"/>
            <p:nvPr/>
          </p:nvSpPr>
          <p:spPr>
            <a:xfrm>
              <a:off x="6312076"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0.15</a:t>
              </a:r>
              <a:endParaRPr sz="1800">
                <a:solidFill>
                  <a:schemeClr val="dk1"/>
                </a:solidFill>
                <a:latin typeface="Calibri"/>
                <a:ea typeface="Calibri"/>
                <a:cs typeface="Calibri"/>
                <a:sym typeface="Calibri"/>
              </a:endParaRPr>
            </a:p>
          </p:txBody>
        </p:sp>
        <p:sp>
          <p:nvSpPr>
            <p:cNvPr id="778" name="Shape 778"/>
            <p:cNvSpPr txBox="1"/>
            <p:nvPr/>
          </p:nvSpPr>
          <p:spPr>
            <a:xfrm>
              <a:off x="562459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0.85</a:t>
              </a:r>
              <a:endParaRPr sz="1800">
                <a:solidFill>
                  <a:schemeClr val="dk1"/>
                </a:solidFill>
                <a:latin typeface="Calibri"/>
                <a:ea typeface="Calibri"/>
                <a:cs typeface="Calibri"/>
                <a:sym typeface="Calibri"/>
              </a:endParaRPr>
            </a:p>
          </p:txBody>
        </p:sp>
        <p:sp>
          <p:nvSpPr>
            <p:cNvPr id="779" name="Shape 779"/>
            <p:cNvSpPr txBox="1"/>
            <p:nvPr/>
          </p:nvSpPr>
          <p:spPr>
            <a:xfrm>
              <a:off x="6312076"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
          <p:nvSpPr>
            <p:cNvPr id="780" name="Shape 780"/>
            <p:cNvSpPr txBox="1"/>
            <p:nvPr/>
          </p:nvSpPr>
          <p:spPr>
            <a:xfrm>
              <a:off x="494145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781" name="Shape 781"/>
            <p:cNvSpPr txBox="1"/>
            <p:nvPr/>
          </p:nvSpPr>
          <p:spPr>
            <a:xfrm>
              <a:off x="494145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782" name="Shape 782"/>
            <p:cNvSpPr txBox="1"/>
            <p:nvPr/>
          </p:nvSpPr>
          <p:spPr>
            <a:xfrm>
              <a:off x="562459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grpSp>
      <p:sp>
        <p:nvSpPr>
          <p:cNvPr id="793" name="Shape 793"/>
          <p:cNvSpPr/>
          <p:nvPr/>
        </p:nvSpPr>
        <p:spPr>
          <a:xfrm>
            <a:off x="6546221"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4" name="Shape 794"/>
          <p:cNvSpPr/>
          <p:nvPr/>
        </p:nvSpPr>
        <p:spPr>
          <a:xfrm>
            <a:off x="7249853" y="3254655"/>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5" name="Shape 795"/>
          <p:cNvSpPr/>
          <p:nvPr/>
        </p:nvSpPr>
        <p:spPr>
          <a:xfrm>
            <a:off x="7937229"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6" name="Title 1">
            <a:extLst>
              <a:ext uri="{FF2B5EF4-FFF2-40B4-BE49-F238E27FC236}">
                <a16:creationId xmlns:a16="http://schemas.microsoft.com/office/drawing/2014/main" id="{0F99415C-4C69-4482-8257-F65379CAA0A3}"/>
              </a:ext>
            </a:extLst>
          </p:cNvPr>
          <p:cNvSpPr>
            <a:spLocks noGrp="1"/>
          </p:cNvSpPr>
          <p:nvPr>
            <p:ph type="title"/>
          </p:nvPr>
        </p:nvSpPr>
        <p:spPr>
          <a:xfrm>
            <a:off x="840432" y="274638"/>
            <a:ext cx="7620000" cy="1143000"/>
          </a:xfrm>
        </p:spPr>
        <p:txBody>
          <a:bodyPr/>
          <a:lstStyle/>
          <a:p>
            <a:r>
              <a:rPr lang="en-US"/>
              <a:t>Matrix Addition</a:t>
            </a:r>
          </a:p>
        </p:txBody>
      </p:sp>
      <p:sp>
        <p:nvSpPr>
          <p:cNvPr id="7" name="TextBox 6">
            <a:extLst>
              <a:ext uri="{FF2B5EF4-FFF2-40B4-BE49-F238E27FC236}">
                <a16:creationId xmlns:a16="http://schemas.microsoft.com/office/drawing/2014/main" id="{C46B1234-C336-4CBD-84A6-3023458B569F}"/>
              </a:ext>
            </a:extLst>
          </p:cNvPr>
          <p:cNvSpPr txBox="1"/>
          <p:nvPr/>
        </p:nvSpPr>
        <p:spPr>
          <a:xfrm>
            <a:off x="7399046" y="2784053"/>
            <a:ext cx="343364" cy="369332"/>
          </a:xfrm>
          <a:prstGeom prst="rect">
            <a:avLst/>
          </a:prstGeom>
          <a:noFill/>
        </p:spPr>
        <p:txBody>
          <a:bodyPr wrap="none" rtlCol="0">
            <a:spAutoFit/>
          </a:bodyPr>
          <a:lstStyle/>
          <a:p>
            <a:r>
              <a:rPr lang="en-US"/>
              <a:t>B</a:t>
            </a:r>
          </a:p>
        </p:txBody>
      </p:sp>
      <p:grpSp>
        <p:nvGrpSpPr>
          <p:cNvPr id="40" name="Shape 771">
            <a:extLst>
              <a:ext uri="{FF2B5EF4-FFF2-40B4-BE49-F238E27FC236}">
                <a16:creationId xmlns:a16="http://schemas.microsoft.com/office/drawing/2014/main" id="{641303F5-025B-42E9-9124-A21A94A2251E}"/>
              </a:ext>
            </a:extLst>
          </p:cNvPr>
          <p:cNvGrpSpPr/>
          <p:nvPr/>
        </p:nvGrpSpPr>
        <p:grpSpPr>
          <a:xfrm>
            <a:off x="3801784" y="3369375"/>
            <a:ext cx="2235200" cy="1645800"/>
            <a:chOff x="4826000" y="3611334"/>
            <a:chExt cx="2235200" cy="1645800"/>
          </a:xfrm>
        </p:grpSpPr>
        <p:sp>
          <p:nvSpPr>
            <p:cNvPr id="41" name="Shape 772">
              <a:extLst>
                <a:ext uri="{FF2B5EF4-FFF2-40B4-BE49-F238E27FC236}">
                  <a16:creationId xmlns:a16="http://schemas.microsoft.com/office/drawing/2014/main" id="{C0F1E406-6A6B-44DA-9BB0-4442598B2F5C}"/>
                </a:ext>
              </a:extLst>
            </p:cNvPr>
            <p:cNvSpPr/>
            <p:nvPr/>
          </p:nvSpPr>
          <p:spPr>
            <a:xfrm>
              <a:off x="48260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42" name="Shape 773">
              <a:extLst>
                <a:ext uri="{FF2B5EF4-FFF2-40B4-BE49-F238E27FC236}">
                  <a16:creationId xmlns:a16="http://schemas.microsoft.com/office/drawing/2014/main" id="{6E72F47B-36C0-4062-87C6-2AEF34911C37}"/>
                </a:ext>
              </a:extLst>
            </p:cNvPr>
            <p:cNvSpPr/>
            <p:nvPr/>
          </p:nvSpPr>
          <p:spPr>
            <a:xfrm flipH="1">
              <a:off x="69457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43" name="Shape 774">
              <a:extLst>
                <a:ext uri="{FF2B5EF4-FFF2-40B4-BE49-F238E27FC236}">
                  <a16:creationId xmlns:a16="http://schemas.microsoft.com/office/drawing/2014/main" id="{108938AE-BF30-4A71-B4AB-78120703C441}"/>
                </a:ext>
              </a:extLst>
            </p:cNvPr>
            <p:cNvSpPr txBox="1"/>
            <p:nvPr/>
          </p:nvSpPr>
          <p:spPr>
            <a:xfrm>
              <a:off x="494145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0.75</a:t>
              </a:r>
              <a:endParaRPr sz="1800">
                <a:solidFill>
                  <a:schemeClr val="dk1"/>
                </a:solidFill>
                <a:latin typeface="Calibri"/>
                <a:ea typeface="Calibri"/>
                <a:cs typeface="Calibri"/>
                <a:sym typeface="Calibri"/>
              </a:endParaRPr>
            </a:p>
          </p:txBody>
        </p:sp>
        <p:sp>
          <p:nvSpPr>
            <p:cNvPr id="44" name="Shape 775">
              <a:extLst>
                <a:ext uri="{FF2B5EF4-FFF2-40B4-BE49-F238E27FC236}">
                  <a16:creationId xmlns:a16="http://schemas.microsoft.com/office/drawing/2014/main" id="{C5592D05-BB99-4961-95D7-F47F858472D8}"/>
                </a:ext>
              </a:extLst>
            </p:cNvPr>
            <p:cNvSpPr txBox="1"/>
            <p:nvPr/>
          </p:nvSpPr>
          <p:spPr>
            <a:xfrm>
              <a:off x="562459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0.20</a:t>
              </a:r>
              <a:endParaRPr sz="1800">
                <a:solidFill>
                  <a:schemeClr val="dk1"/>
                </a:solidFill>
                <a:latin typeface="Calibri"/>
                <a:ea typeface="Calibri"/>
                <a:cs typeface="Calibri"/>
                <a:sym typeface="Calibri"/>
              </a:endParaRPr>
            </a:p>
          </p:txBody>
        </p:sp>
        <p:sp>
          <p:nvSpPr>
            <p:cNvPr id="45" name="Shape 776">
              <a:extLst>
                <a:ext uri="{FF2B5EF4-FFF2-40B4-BE49-F238E27FC236}">
                  <a16:creationId xmlns:a16="http://schemas.microsoft.com/office/drawing/2014/main" id="{250563EC-B849-49E3-B6D8-59B36DADB363}"/>
                </a:ext>
              </a:extLst>
            </p:cNvPr>
            <p:cNvSpPr txBox="1"/>
            <p:nvPr/>
          </p:nvSpPr>
          <p:spPr>
            <a:xfrm>
              <a:off x="6312076"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0.05</a:t>
              </a:r>
              <a:endParaRPr sz="1800">
                <a:solidFill>
                  <a:schemeClr val="dk1"/>
                </a:solidFill>
                <a:latin typeface="Calibri"/>
                <a:ea typeface="Calibri"/>
                <a:cs typeface="Calibri"/>
                <a:sym typeface="Calibri"/>
              </a:endParaRPr>
            </a:p>
          </p:txBody>
        </p:sp>
        <p:sp>
          <p:nvSpPr>
            <p:cNvPr id="48" name="Shape 777">
              <a:extLst>
                <a:ext uri="{FF2B5EF4-FFF2-40B4-BE49-F238E27FC236}">
                  <a16:creationId xmlns:a16="http://schemas.microsoft.com/office/drawing/2014/main" id="{AEA017B9-323B-42B3-917D-F5E0210D97BD}"/>
                </a:ext>
              </a:extLst>
            </p:cNvPr>
            <p:cNvSpPr txBox="1"/>
            <p:nvPr/>
          </p:nvSpPr>
          <p:spPr>
            <a:xfrm>
              <a:off x="6312076"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0.15</a:t>
              </a:r>
              <a:endParaRPr sz="1800">
                <a:solidFill>
                  <a:schemeClr val="dk1"/>
                </a:solidFill>
                <a:latin typeface="Calibri"/>
                <a:ea typeface="Calibri"/>
                <a:cs typeface="Calibri"/>
                <a:sym typeface="Calibri"/>
              </a:endParaRPr>
            </a:p>
          </p:txBody>
        </p:sp>
        <p:sp>
          <p:nvSpPr>
            <p:cNvPr id="49" name="Shape 778">
              <a:extLst>
                <a:ext uri="{FF2B5EF4-FFF2-40B4-BE49-F238E27FC236}">
                  <a16:creationId xmlns:a16="http://schemas.microsoft.com/office/drawing/2014/main" id="{76055DB8-880B-4CF4-AA34-53C166551B1E}"/>
                </a:ext>
              </a:extLst>
            </p:cNvPr>
            <p:cNvSpPr txBox="1"/>
            <p:nvPr/>
          </p:nvSpPr>
          <p:spPr>
            <a:xfrm>
              <a:off x="562459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0.85</a:t>
              </a:r>
              <a:endParaRPr sz="1800">
                <a:solidFill>
                  <a:schemeClr val="dk1"/>
                </a:solidFill>
                <a:latin typeface="Calibri"/>
                <a:ea typeface="Calibri"/>
                <a:cs typeface="Calibri"/>
                <a:sym typeface="Calibri"/>
              </a:endParaRPr>
            </a:p>
          </p:txBody>
        </p:sp>
        <p:sp>
          <p:nvSpPr>
            <p:cNvPr id="50" name="Shape 779">
              <a:extLst>
                <a:ext uri="{FF2B5EF4-FFF2-40B4-BE49-F238E27FC236}">
                  <a16:creationId xmlns:a16="http://schemas.microsoft.com/office/drawing/2014/main" id="{6C59B409-4471-4154-8278-A9A822D03B50}"/>
                </a:ext>
              </a:extLst>
            </p:cNvPr>
            <p:cNvSpPr txBox="1"/>
            <p:nvPr/>
          </p:nvSpPr>
          <p:spPr>
            <a:xfrm>
              <a:off x="6312076"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
          <p:nvSpPr>
            <p:cNvPr id="51" name="Shape 780">
              <a:extLst>
                <a:ext uri="{FF2B5EF4-FFF2-40B4-BE49-F238E27FC236}">
                  <a16:creationId xmlns:a16="http://schemas.microsoft.com/office/drawing/2014/main" id="{0089A642-2F2D-4EB3-B20C-44D9307CDC26}"/>
                </a:ext>
              </a:extLst>
            </p:cNvPr>
            <p:cNvSpPr txBox="1"/>
            <p:nvPr/>
          </p:nvSpPr>
          <p:spPr>
            <a:xfrm>
              <a:off x="494145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52" name="Shape 781">
              <a:extLst>
                <a:ext uri="{FF2B5EF4-FFF2-40B4-BE49-F238E27FC236}">
                  <a16:creationId xmlns:a16="http://schemas.microsoft.com/office/drawing/2014/main" id="{139F67DB-6D4D-44C9-80A2-5D82FCFB4076}"/>
                </a:ext>
              </a:extLst>
            </p:cNvPr>
            <p:cNvSpPr txBox="1"/>
            <p:nvPr/>
          </p:nvSpPr>
          <p:spPr>
            <a:xfrm>
              <a:off x="494145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53" name="Shape 782">
              <a:extLst>
                <a:ext uri="{FF2B5EF4-FFF2-40B4-BE49-F238E27FC236}">
                  <a16:creationId xmlns:a16="http://schemas.microsoft.com/office/drawing/2014/main" id="{770FB486-84AA-4265-9C58-198A8E5ACE72}"/>
                </a:ext>
              </a:extLst>
            </p:cNvPr>
            <p:cNvSpPr txBox="1"/>
            <p:nvPr/>
          </p:nvSpPr>
          <p:spPr>
            <a:xfrm>
              <a:off x="562459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grpSp>
      <p:sp>
        <p:nvSpPr>
          <p:cNvPr id="54" name="Shape 793">
            <a:extLst>
              <a:ext uri="{FF2B5EF4-FFF2-40B4-BE49-F238E27FC236}">
                <a16:creationId xmlns:a16="http://schemas.microsoft.com/office/drawing/2014/main" id="{4F953FAB-2015-4FE7-AE7E-53021CE17F78}"/>
              </a:ext>
            </a:extLst>
          </p:cNvPr>
          <p:cNvSpPr/>
          <p:nvPr/>
        </p:nvSpPr>
        <p:spPr>
          <a:xfrm>
            <a:off x="3907874"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5" name="Shape 794">
            <a:extLst>
              <a:ext uri="{FF2B5EF4-FFF2-40B4-BE49-F238E27FC236}">
                <a16:creationId xmlns:a16="http://schemas.microsoft.com/office/drawing/2014/main" id="{6A943FE7-15FD-4FE6-91A5-B8D635D098FF}"/>
              </a:ext>
            </a:extLst>
          </p:cNvPr>
          <p:cNvSpPr/>
          <p:nvPr/>
        </p:nvSpPr>
        <p:spPr>
          <a:xfrm>
            <a:off x="4611506" y="3254655"/>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6" name="Shape 795">
            <a:extLst>
              <a:ext uri="{FF2B5EF4-FFF2-40B4-BE49-F238E27FC236}">
                <a16:creationId xmlns:a16="http://schemas.microsoft.com/office/drawing/2014/main" id="{54C65D16-3898-451E-A1DE-87E51020ACB0}"/>
              </a:ext>
            </a:extLst>
          </p:cNvPr>
          <p:cNvSpPr/>
          <p:nvPr/>
        </p:nvSpPr>
        <p:spPr>
          <a:xfrm>
            <a:off x="5298882"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8" name="Shape 772">
            <a:extLst>
              <a:ext uri="{FF2B5EF4-FFF2-40B4-BE49-F238E27FC236}">
                <a16:creationId xmlns:a16="http://schemas.microsoft.com/office/drawing/2014/main" id="{1E6DDA15-D595-420F-A77B-F08A449D6453}"/>
              </a:ext>
            </a:extLst>
          </p:cNvPr>
          <p:cNvSpPr/>
          <p:nvPr/>
        </p:nvSpPr>
        <p:spPr>
          <a:xfrm>
            <a:off x="798081" y="3369375"/>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59" name="Shape 773">
            <a:extLst>
              <a:ext uri="{FF2B5EF4-FFF2-40B4-BE49-F238E27FC236}">
                <a16:creationId xmlns:a16="http://schemas.microsoft.com/office/drawing/2014/main" id="{80D1AA2D-29A9-4192-A5E8-8076F8705BEE}"/>
              </a:ext>
            </a:extLst>
          </p:cNvPr>
          <p:cNvSpPr/>
          <p:nvPr/>
        </p:nvSpPr>
        <p:spPr>
          <a:xfrm flipH="1">
            <a:off x="2917781" y="3369375"/>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60" name="Shape 774">
            <a:extLst>
              <a:ext uri="{FF2B5EF4-FFF2-40B4-BE49-F238E27FC236}">
                <a16:creationId xmlns:a16="http://schemas.microsoft.com/office/drawing/2014/main" id="{AB929F30-2D44-46DD-8F01-9BCF4540C165}"/>
              </a:ext>
            </a:extLst>
          </p:cNvPr>
          <p:cNvSpPr txBox="1"/>
          <p:nvPr/>
        </p:nvSpPr>
        <p:spPr>
          <a:xfrm>
            <a:off x="913536" y="3457195"/>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a:solidFill>
                  <a:schemeClr val="dk1"/>
                </a:solidFill>
                <a:latin typeface="Calibri"/>
                <a:ea typeface="Calibri"/>
                <a:cs typeface="Calibri"/>
                <a:sym typeface="Calibri"/>
              </a:rPr>
              <a:t>1</a:t>
            </a:r>
            <a:r>
              <a:rPr lang="nl-NL" sz="1800">
                <a:solidFill>
                  <a:schemeClr val="dk1"/>
                </a:solidFill>
                <a:latin typeface="Calibri"/>
                <a:ea typeface="Calibri"/>
                <a:cs typeface="Calibri"/>
                <a:sym typeface="Calibri"/>
              </a:rPr>
              <a:t>.50</a:t>
            </a:r>
            <a:endParaRPr sz="1800">
              <a:solidFill>
                <a:schemeClr val="dk1"/>
              </a:solidFill>
              <a:latin typeface="Calibri"/>
              <a:ea typeface="Calibri"/>
              <a:cs typeface="Calibri"/>
              <a:sym typeface="Calibri"/>
            </a:endParaRPr>
          </a:p>
        </p:txBody>
      </p:sp>
      <p:sp>
        <p:nvSpPr>
          <p:cNvPr id="61" name="Shape 775">
            <a:extLst>
              <a:ext uri="{FF2B5EF4-FFF2-40B4-BE49-F238E27FC236}">
                <a16:creationId xmlns:a16="http://schemas.microsoft.com/office/drawing/2014/main" id="{14D599C2-782A-4D4E-84EB-182E68E2CEBC}"/>
              </a:ext>
            </a:extLst>
          </p:cNvPr>
          <p:cNvSpPr txBox="1"/>
          <p:nvPr/>
        </p:nvSpPr>
        <p:spPr>
          <a:xfrm>
            <a:off x="1596676" y="3457195"/>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0.40</a:t>
            </a:r>
            <a:endParaRPr sz="1800">
              <a:solidFill>
                <a:schemeClr val="dk1"/>
              </a:solidFill>
              <a:latin typeface="Calibri"/>
              <a:ea typeface="Calibri"/>
              <a:cs typeface="Calibri"/>
              <a:sym typeface="Calibri"/>
            </a:endParaRPr>
          </a:p>
        </p:txBody>
      </p:sp>
      <p:sp>
        <p:nvSpPr>
          <p:cNvPr id="62" name="Shape 776">
            <a:extLst>
              <a:ext uri="{FF2B5EF4-FFF2-40B4-BE49-F238E27FC236}">
                <a16:creationId xmlns:a16="http://schemas.microsoft.com/office/drawing/2014/main" id="{6E330860-46AA-42D8-B077-FE2200404CE7}"/>
              </a:ext>
            </a:extLst>
          </p:cNvPr>
          <p:cNvSpPr txBox="1"/>
          <p:nvPr/>
        </p:nvSpPr>
        <p:spPr>
          <a:xfrm>
            <a:off x="2284157" y="3457195"/>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0.1</a:t>
            </a:r>
            <a:endParaRPr sz="1800">
              <a:solidFill>
                <a:schemeClr val="dk1"/>
              </a:solidFill>
              <a:latin typeface="Calibri"/>
              <a:ea typeface="Calibri"/>
              <a:cs typeface="Calibri"/>
              <a:sym typeface="Calibri"/>
            </a:endParaRPr>
          </a:p>
        </p:txBody>
      </p:sp>
      <p:sp>
        <p:nvSpPr>
          <p:cNvPr id="63" name="Shape 777">
            <a:extLst>
              <a:ext uri="{FF2B5EF4-FFF2-40B4-BE49-F238E27FC236}">
                <a16:creationId xmlns:a16="http://schemas.microsoft.com/office/drawing/2014/main" id="{6A797739-FC92-458A-A0F0-D1AEA0ADEE80}"/>
              </a:ext>
            </a:extLst>
          </p:cNvPr>
          <p:cNvSpPr txBox="1"/>
          <p:nvPr/>
        </p:nvSpPr>
        <p:spPr>
          <a:xfrm>
            <a:off x="2284157" y="399567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0.3</a:t>
            </a:r>
            <a:endParaRPr sz="1800">
              <a:solidFill>
                <a:schemeClr val="dk1"/>
              </a:solidFill>
              <a:latin typeface="Calibri"/>
              <a:ea typeface="Calibri"/>
              <a:cs typeface="Calibri"/>
              <a:sym typeface="Calibri"/>
            </a:endParaRPr>
          </a:p>
        </p:txBody>
      </p:sp>
      <p:sp>
        <p:nvSpPr>
          <p:cNvPr id="64" name="Shape 778">
            <a:extLst>
              <a:ext uri="{FF2B5EF4-FFF2-40B4-BE49-F238E27FC236}">
                <a16:creationId xmlns:a16="http://schemas.microsoft.com/office/drawing/2014/main" id="{74E9B581-0B6D-42D9-8157-91686D340E2A}"/>
              </a:ext>
            </a:extLst>
          </p:cNvPr>
          <p:cNvSpPr txBox="1"/>
          <p:nvPr/>
        </p:nvSpPr>
        <p:spPr>
          <a:xfrm>
            <a:off x="1596676" y="399567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a:solidFill>
                  <a:schemeClr val="dk1"/>
                </a:solidFill>
                <a:latin typeface="Calibri"/>
                <a:ea typeface="Calibri"/>
                <a:cs typeface="Calibri"/>
                <a:sym typeface="Calibri"/>
              </a:rPr>
              <a:t>1</a:t>
            </a:r>
            <a:r>
              <a:rPr lang="nl-NL" sz="1800">
                <a:solidFill>
                  <a:schemeClr val="dk1"/>
                </a:solidFill>
                <a:latin typeface="Calibri"/>
                <a:ea typeface="Calibri"/>
                <a:cs typeface="Calibri"/>
                <a:sym typeface="Calibri"/>
              </a:rPr>
              <a:t>.70</a:t>
            </a:r>
            <a:endParaRPr sz="1800">
              <a:solidFill>
                <a:schemeClr val="dk1"/>
              </a:solidFill>
              <a:latin typeface="Calibri"/>
              <a:ea typeface="Calibri"/>
              <a:cs typeface="Calibri"/>
              <a:sym typeface="Calibri"/>
            </a:endParaRPr>
          </a:p>
        </p:txBody>
      </p:sp>
      <p:sp>
        <p:nvSpPr>
          <p:cNvPr id="65" name="Shape 779">
            <a:extLst>
              <a:ext uri="{FF2B5EF4-FFF2-40B4-BE49-F238E27FC236}">
                <a16:creationId xmlns:a16="http://schemas.microsoft.com/office/drawing/2014/main" id="{030544F3-02FC-4188-BED6-C20D305B4830}"/>
              </a:ext>
            </a:extLst>
          </p:cNvPr>
          <p:cNvSpPr txBox="1"/>
          <p:nvPr/>
        </p:nvSpPr>
        <p:spPr>
          <a:xfrm>
            <a:off x="2284157" y="453416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2.0</a:t>
            </a:r>
            <a:endParaRPr sz="1800">
              <a:solidFill>
                <a:schemeClr val="dk1"/>
              </a:solidFill>
              <a:latin typeface="Calibri"/>
              <a:ea typeface="Calibri"/>
              <a:cs typeface="Calibri"/>
              <a:sym typeface="Calibri"/>
            </a:endParaRPr>
          </a:p>
        </p:txBody>
      </p:sp>
      <p:sp>
        <p:nvSpPr>
          <p:cNvPr id="66" name="Shape 780">
            <a:extLst>
              <a:ext uri="{FF2B5EF4-FFF2-40B4-BE49-F238E27FC236}">
                <a16:creationId xmlns:a16="http://schemas.microsoft.com/office/drawing/2014/main" id="{48FBA6AD-FFE8-4427-B177-EC7AC67A1A6F}"/>
              </a:ext>
            </a:extLst>
          </p:cNvPr>
          <p:cNvSpPr txBox="1"/>
          <p:nvPr/>
        </p:nvSpPr>
        <p:spPr>
          <a:xfrm>
            <a:off x="913536" y="399567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67" name="Shape 781">
            <a:extLst>
              <a:ext uri="{FF2B5EF4-FFF2-40B4-BE49-F238E27FC236}">
                <a16:creationId xmlns:a16="http://schemas.microsoft.com/office/drawing/2014/main" id="{D7F3D920-91B1-4D7C-89B4-BF4158069B3B}"/>
              </a:ext>
            </a:extLst>
          </p:cNvPr>
          <p:cNvSpPr txBox="1"/>
          <p:nvPr/>
        </p:nvSpPr>
        <p:spPr>
          <a:xfrm>
            <a:off x="913536" y="453416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68" name="Shape 782">
            <a:extLst>
              <a:ext uri="{FF2B5EF4-FFF2-40B4-BE49-F238E27FC236}">
                <a16:creationId xmlns:a16="http://schemas.microsoft.com/office/drawing/2014/main" id="{4D680B3E-4808-47B1-A9AB-0716A06E9D9F}"/>
              </a:ext>
            </a:extLst>
          </p:cNvPr>
          <p:cNvSpPr txBox="1"/>
          <p:nvPr/>
        </p:nvSpPr>
        <p:spPr>
          <a:xfrm>
            <a:off x="1596676" y="453416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69" name="Shape 793">
            <a:extLst>
              <a:ext uri="{FF2B5EF4-FFF2-40B4-BE49-F238E27FC236}">
                <a16:creationId xmlns:a16="http://schemas.microsoft.com/office/drawing/2014/main" id="{DF2C425A-6383-4486-9B09-AB6038C9320A}"/>
              </a:ext>
            </a:extLst>
          </p:cNvPr>
          <p:cNvSpPr/>
          <p:nvPr/>
        </p:nvSpPr>
        <p:spPr>
          <a:xfrm>
            <a:off x="904171"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0" name="Shape 794">
            <a:extLst>
              <a:ext uri="{FF2B5EF4-FFF2-40B4-BE49-F238E27FC236}">
                <a16:creationId xmlns:a16="http://schemas.microsoft.com/office/drawing/2014/main" id="{77E61FF7-5C88-49F1-BD69-1D78AB8D29DA}"/>
              </a:ext>
            </a:extLst>
          </p:cNvPr>
          <p:cNvSpPr/>
          <p:nvPr/>
        </p:nvSpPr>
        <p:spPr>
          <a:xfrm>
            <a:off x="1607803" y="3254655"/>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1" name="Shape 795">
            <a:extLst>
              <a:ext uri="{FF2B5EF4-FFF2-40B4-BE49-F238E27FC236}">
                <a16:creationId xmlns:a16="http://schemas.microsoft.com/office/drawing/2014/main" id="{2F6537D4-209A-4979-8800-11FDEAA81764}"/>
              </a:ext>
            </a:extLst>
          </p:cNvPr>
          <p:cNvSpPr/>
          <p:nvPr/>
        </p:nvSpPr>
        <p:spPr>
          <a:xfrm>
            <a:off x="2295179"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 name="TextBox 3">
            <a:extLst>
              <a:ext uri="{FF2B5EF4-FFF2-40B4-BE49-F238E27FC236}">
                <a16:creationId xmlns:a16="http://schemas.microsoft.com/office/drawing/2014/main" id="{F9606F9E-E52A-49CA-8ADD-D3276DF4EBF6}"/>
              </a:ext>
            </a:extLst>
          </p:cNvPr>
          <p:cNvSpPr txBox="1"/>
          <p:nvPr/>
        </p:nvSpPr>
        <p:spPr>
          <a:xfrm>
            <a:off x="4759897" y="2784053"/>
            <a:ext cx="343364" cy="369332"/>
          </a:xfrm>
          <a:prstGeom prst="rect">
            <a:avLst/>
          </a:prstGeom>
          <a:noFill/>
        </p:spPr>
        <p:txBody>
          <a:bodyPr wrap="square" rtlCol="0">
            <a:spAutoFit/>
          </a:bodyPr>
          <a:lstStyle/>
          <a:p>
            <a:r>
              <a:rPr lang="en-US"/>
              <a:t>A</a:t>
            </a:r>
          </a:p>
        </p:txBody>
      </p:sp>
      <p:sp>
        <p:nvSpPr>
          <p:cNvPr id="5" name="TextBox 4">
            <a:extLst>
              <a:ext uri="{FF2B5EF4-FFF2-40B4-BE49-F238E27FC236}">
                <a16:creationId xmlns:a16="http://schemas.microsoft.com/office/drawing/2014/main" id="{367A1C34-1816-4CFD-94F9-E33AB5AD7F79}"/>
              </a:ext>
            </a:extLst>
          </p:cNvPr>
          <p:cNvSpPr txBox="1"/>
          <p:nvPr/>
        </p:nvSpPr>
        <p:spPr>
          <a:xfrm>
            <a:off x="1727174" y="2782525"/>
            <a:ext cx="444657" cy="369332"/>
          </a:xfrm>
          <a:prstGeom prst="rect">
            <a:avLst/>
          </a:prstGeom>
          <a:noFill/>
        </p:spPr>
        <p:txBody>
          <a:bodyPr wrap="square" rtlCol="0">
            <a:spAutoFit/>
          </a:bodyPr>
          <a:lstStyle/>
          <a:p>
            <a:r>
              <a:rPr lang="en-US"/>
              <a:t>C</a:t>
            </a:r>
          </a:p>
        </p:txBody>
      </p:sp>
      <p:sp>
        <p:nvSpPr>
          <p:cNvPr id="9" name="TextBox 8">
            <a:extLst>
              <a:ext uri="{FF2B5EF4-FFF2-40B4-BE49-F238E27FC236}">
                <a16:creationId xmlns:a16="http://schemas.microsoft.com/office/drawing/2014/main" id="{D5634431-E14C-4295-A0EA-CF4A6592CBD1}"/>
              </a:ext>
            </a:extLst>
          </p:cNvPr>
          <p:cNvSpPr txBox="1"/>
          <p:nvPr/>
        </p:nvSpPr>
        <p:spPr>
          <a:xfrm>
            <a:off x="6035903" y="3981989"/>
            <a:ext cx="343364" cy="369332"/>
          </a:xfrm>
          <a:prstGeom prst="rect">
            <a:avLst/>
          </a:prstGeom>
          <a:noFill/>
        </p:spPr>
        <p:txBody>
          <a:bodyPr wrap="square" rtlCol="0">
            <a:spAutoFit/>
          </a:bodyPr>
          <a:lstStyle/>
          <a:p>
            <a:r>
              <a:rPr lang="en-US"/>
              <a:t>+</a:t>
            </a:r>
          </a:p>
        </p:txBody>
      </p:sp>
    </p:spTree>
    <p:extLst>
      <p:ext uri="{BB962C8B-B14F-4D97-AF65-F5344CB8AC3E}">
        <p14:creationId xmlns:p14="http://schemas.microsoft.com/office/powerpoint/2010/main" val="308792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4"/>
                                        </p:tgtEl>
                                        <p:attrNameLst>
                                          <p:attrName>style.visibility</p:attrName>
                                        </p:attrNameLst>
                                      </p:cBhvr>
                                      <p:to>
                                        <p:strVal val="visible"/>
                                      </p:to>
                                    </p:set>
                                  </p:childTnLst>
                                </p:cTn>
                              </p:par>
                              <p:par>
                                <p:cTn id="31" presetID="10"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fade">
                                      <p:cBhvr>
                                        <p:cTn id="39" dur="500"/>
                                        <p:tgtEl>
                                          <p:spTgt spid="6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9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 grpId="0" animBg="1"/>
      <p:bldP spid="794" grpId="0" animBg="1"/>
      <p:bldP spid="795" grpId="0" animBg="1"/>
      <p:bldP spid="54" grpId="0" animBg="1"/>
      <p:bldP spid="55" grpId="0" animBg="1"/>
      <p:bldP spid="56" grpId="0" animBg="1"/>
      <p:bldP spid="58" grpId="0" animBg="1"/>
      <p:bldP spid="59" grpId="0" animBg="1"/>
      <p:bldP spid="60" grpId="0"/>
      <p:bldP spid="61" grpId="0"/>
      <p:bldP spid="62" grpId="0"/>
      <p:bldP spid="63" grpId="0"/>
      <p:bldP spid="64" grpId="0"/>
      <p:bldP spid="65" grpId="0"/>
      <p:bldP spid="66" grpId="0"/>
      <p:bldP spid="67" grpId="0"/>
      <p:bldP spid="68" grpId="0"/>
      <p:bldP spid="69" grpId="0" animBg="1"/>
      <p:bldP spid="70" grpId="0" animBg="1"/>
      <p:bldP spid="71"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96" name="Shape 796"/>
          <p:cNvSpPr txBox="1">
            <a:spLocks noGrp="1"/>
          </p:cNvSpPr>
          <p:nvPr>
            <p:ph type="sldNum" sz="quarter" idx="12"/>
          </p:nvPr>
        </p:nvSpPr>
        <p:spPr>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rgbClr val="000000"/>
              </a:buClr>
              <a:buFont typeface="Arial"/>
              <a:buNone/>
            </a:pPr>
            <a:fld id="{00000000-1234-1234-1234-123412341234}" type="slidenum">
              <a:rPr lang="nl-NL"/>
              <a:t>2</a:t>
            </a:fld>
            <a:endParaRPr/>
          </a:p>
        </p:txBody>
      </p:sp>
      <p:sp>
        <p:nvSpPr>
          <p:cNvPr id="770" name="Shape 770"/>
          <p:cNvSpPr txBox="1"/>
          <p:nvPr/>
        </p:nvSpPr>
        <p:spPr>
          <a:xfrm>
            <a:off x="3209831" y="3947472"/>
            <a:ext cx="662400" cy="492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nvGrpSpPr>
          <p:cNvPr id="771" name="Shape 771"/>
          <p:cNvGrpSpPr/>
          <p:nvPr/>
        </p:nvGrpSpPr>
        <p:grpSpPr>
          <a:xfrm>
            <a:off x="6440131" y="3369375"/>
            <a:ext cx="2235200" cy="1645800"/>
            <a:chOff x="4826000" y="3611334"/>
            <a:chExt cx="2235200" cy="1645800"/>
          </a:xfrm>
        </p:grpSpPr>
        <p:sp>
          <p:nvSpPr>
            <p:cNvPr id="772" name="Shape 772"/>
            <p:cNvSpPr/>
            <p:nvPr/>
          </p:nvSpPr>
          <p:spPr>
            <a:xfrm>
              <a:off x="48260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73" name="Shape 773"/>
            <p:cNvSpPr/>
            <p:nvPr/>
          </p:nvSpPr>
          <p:spPr>
            <a:xfrm flipH="1">
              <a:off x="69457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74" name="Shape 774"/>
            <p:cNvSpPr txBox="1"/>
            <p:nvPr/>
          </p:nvSpPr>
          <p:spPr>
            <a:xfrm>
              <a:off x="494145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0.75</a:t>
              </a:r>
              <a:endParaRPr sz="1800">
                <a:solidFill>
                  <a:schemeClr val="dk1"/>
                </a:solidFill>
                <a:latin typeface="Calibri"/>
                <a:ea typeface="Calibri"/>
                <a:cs typeface="Calibri"/>
                <a:sym typeface="Calibri"/>
              </a:endParaRPr>
            </a:p>
          </p:txBody>
        </p:sp>
        <p:sp>
          <p:nvSpPr>
            <p:cNvPr id="775" name="Shape 775"/>
            <p:cNvSpPr txBox="1"/>
            <p:nvPr/>
          </p:nvSpPr>
          <p:spPr>
            <a:xfrm>
              <a:off x="562459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0.20</a:t>
              </a:r>
              <a:endParaRPr sz="1800">
                <a:solidFill>
                  <a:schemeClr val="dk1"/>
                </a:solidFill>
                <a:latin typeface="Calibri"/>
                <a:ea typeface="Calibri"/>
                <a:cs typeface="Calibri"/>
                <a:sym typeface="Calibri"/>
              </a:endParaRPr>
            </a:p>
          </p:txBody>
        </p:sp>
        <p:sp>
          <p:nvSpPr>
            <p:cNvPr id="776" name="Shape 776"/>
            <p:cNvSpPr txBox="1"/>
            <p:nvPr/>
          </p:nvSpPr>
          <p:spPr>
            <a:xfrm>
              <a:off x="6312076"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0.05</a:t>
              </a:r>
              <a:endParaRPr sz="1800">
                <a:solidFill>
                  <a:schemeClr val="dk1"/>
                </a:solidFill>
                <a:latin typeface="Calibri"/>
                <a:ea typeface="Calibri"/>
                <a:cs typeface="Calibri"/>
                <a:sym typeface="Calibri"/>
              </a:endParaRPr>
            </a:p>
          </p:txBody>
        </p:sp>
        <p:sp>
          <p:nvSpPr>
            <p:cNvPr id="777" name="Shape 777"/>
            <p:cNvSpPr txBox="1"/>
            <p:nvPr/>
          </p:nvSpPr>
          <p:spPr>
            <a:xfrm>
              <a:off x="6312076"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0.15</a:t>
              </a:r>
              <a:endParaRPr sz="1800">
                <a:solidFill>
                  <a:schemeClr val="dk1"/>
                </a:solidFill>
                <a:latin typeface="Calibri"/>
                <a:ea typeface="Calibri"/>
                <a:cs typeface="Calibri"/>
                <a:sym typeface="Calibri"/>
              </a:endParaRPr>
            </a:p>
          </p:txBody>
        </p:sp>
        <p:sp>
          <p:nvSpPr>
            <p:cNvPr id="778" name="Shape 778"/>
            <p:cNvSpPr txBox="1"/>
            <p:nvPr/>
          </p:nvSpPr>
          <p:spPr>
            <a:xfrm>
              <a:off x="562459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0.85</a:t>
              </a:r>
              <a:endParaRPr sz="1800">
                <a:solidFill>
                  <a:schemeClr val="dk1"/>
                </a:solidFill>
                <a:latin typeface="Calibri"/>
                <a:ea typeface="Calibri"/>
                <a:cs typeface="Calibri"/>
                <a:sym typeface="Calibri"/>
              </a:endParaRPr>
            </a:p>
          </p:txBody>
        </p:sp>
        <p:sp>
          <p:nvSpPr>
            <p:cNvPr id="779" name="Shape 779"/>
            <p:cNvSpPr txBox="1"/>
            <p:nvPr/>
          </p:nvSpPr>
          <p:spPr>
            <a:xfrm>
              <a:off x="6312076"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
          <p:nvSpPr>
            <p:cNvPr id="780" name="Shape 780"/>
            <p:cNvSpPr txBox="1"/>
            <p:nvPr/>
          </p:nvSpPr>
          <p:spPr>
            <a:xfrm>
              <a:off x="494145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781" name="Shape 781"/>
            <p:cNvSpPr txBox="1"/>
            <p:nvPr/>
          </p:nvSpPr>
          <p:spPr>
            <a:xfrm>
              <a:off x="494145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782" name="Shape 782"/>
            <p:cNvSpPr txBox="1"/>
            <p:nvPr/>
          </p:nvSpPr>
          <p:spPr>
            <a:xfrm>
              <a:off x="562459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grpSp>
      <p:sp>
        <p:nvSpPr>
          <p:cNvPr id="793" name="Shape 793"/>
          <p:cNvSpPr/>
          <p:nvPr/>
        </p:nvSpPr>
        <p:spPr>
          <a:xfrm>
            <a:off x="6546221"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4" name="Shape 794"/>
          <p:cNvSpPr/>
          <p:nvPr/>
        </p:nvSpPr>
        <p:spPr>
          <a:xfrm>
            <a:off x="7249853" y="3254655"/>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5" name="Shape 795"/>
          <p:cNvSpPr/>
          <p:nvPr/>
        </p:nvSpPr>
        <p:spPr>
          <a:xfrm>
            <a:off x="7937229"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6" name="Title 1">
            <a:extLst>
              <a:ext uri="{FF2B5EF4-FFF2-40B4-BE49-F238E27FC236}">
                <a16:creationId xmlns:a16="http://schemas.microsoft.com/office/drawing/2014/main" id="{0F99415C-4C69-4482-8257-F65379CAA0A3}"/>
              </a:ext>
            </a:extLst>
          </p:cNvPr>
          <p:cNvSpPr>
            <a:spLocks noGrp="1"/>
          </p:cNvSpPr>
          <p:nvPr>
            <p:ph type="title"/>
          </p:nvPr>
        </p:nvSpPr>
        <p:spPr>
          <a:xfrm>
            <a:off x="840432" y="274638"/>
            <a:ext cx="7620000" cy="1143000"/>
          </a:xfrm>
        </p:spPr>
        <p:txBody>
          <a:bodyPr/>
          <a:lstStyle/>
          <a:p>
            <a:r>
              <a:rPr lang="en-US"/>
              <a:t>Matrix Element-wise Multiplication</a:t>
            </a:r>
          </a:p>
        </p:txBody>
      </p:sp>
      <p:sp>
        <p:nvSpPr>
          <p:cNvPr id="7" name="TextBox 6">
            <a:extLst>
              <a:ext uri="{FF2B5EF4-FFF2-40B4-BE49-F238E27FC236}">
                <a16:creationId xmlns:a16="http://schemas.microsoft.com/office/drawing/2014/main" id="{C46B1234-C336-4CBD-84A6-3023458B569F}"/>
              </a:ext>
            </a:extLst>
          </p:cNvPr>
          <p:cNvSpPr txBox="1"/>
          <p:nvPr/>
        </p:nvSpPr>
        <p:spPr>
          <a:xfrm>
            <a:off x="7399046" y="2784053"/>
            <a:ext cx="343364" cy="369332"/>
          </a:xfrm>
          <a:prstGeom prst="rect">
            <a:avLst/>
          </a:prstGeom>
          <a:noFill/>
        </p:spPr>
        <p:txBody>
          <a:bodyPr wrap="none" rtlCol="0">
            <a:spAutoFit/>
          </a:bodyPr>
          <a:lstStyle/>
          <a:p>
            <a:r>
              <a:rPr lang="en-US"/>
              <a:t>B</a:t>
            </a:r>
          </a:p>
        </p:txBody>
      </p:sp>
      <p:grpSp>
        <p:nvGrpSpPr>
          <p:cNvPr id="40" name="Shape 771">
            <a:extLst>
              <a:ext uri="{FF2B5EF4-FFF2-40B4-BE49-F238E27FC236}">
                <a16:creationId xmlns:a16="http://schemas.microsoft.com/office/drawing/2014/main" id="{641303F5-025B-42E9-9124-A21A94A2251E}"/>
              </a:ext>
            </a:extLst>
          </p:cNvPr>
          <p:cNvGrpSpPr/>
          <p:nvPr/>
        </p:nvGrpSpPr>
        <p:grpSpPr>
          <a:xfrm>
            <a:off x="3801784" y="3369375"/>
            <a:ext cx="2235200" cy="1645800"/>
            <a:chOff x="4826000" y="3611334"/>
            <a:chExt cx="2235200" cy="1645800"/>
          </a:xfrm>
        </p:grpSpPr>
        <p:sp>
          <p:nvSpPr>
            <p:cNvPr id="41" name="Shape 772">
              <a:extLst>
                <a:ext uri="{FF2B5EF4-FFF2-40B4-BE49-F238E27FC236}">
                  <a16:creationId xmlns:a16="http://schemas.microsoft.com/office/drawing/2014/main" id="{C0F1E406-6A6B-44DA-9BB0-4442598B2F5C}"/>
                </a:ext>
              </a:extLst>
            </p:cNvPr>
            <p:cNvSpPr/>
            <p:nvPr/>
          </p:nvSpPr>
          <p:spPr>
            <a:xfrm>
              <a:off x="48260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42" name="Shape 773">
              <a:extLst>
                <a:ext uri="{FF2B5EF4-FFF2-40B4-BE49-F238E27FC236}">
                  <a16:creationId xmlns:a16="http://schemas.microsoft.com/office/drawing/2014/main" id="{6E72F47B-36C0-4062-87C6-2AEF34911C37}"/>
                </a:ext>
              </a:extLst>
            </p:cNvPr>
            <p:cNvSpPr/>
            <p:nvPr/>
          </p:nvSpPr>
          <p:spPr>
            <a:xfrm flipH="1">
              <a:off x="69457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43" name="Shape 774">
              <a:extLst>
                <a:ext uri="{FF2B5EF4-FFF2-40B4-BE49-F238E27FC236}">
                  <a16:creationId xmlns:a16="http://schemas.microsoft.com/office/drawing/2014/main" id="{108938AE-BF30-4A71-B4AB-78120703C441}"/>
                </a:ext>
              </a:extLst>
            </p:cNvPr>
            <p:cNvSpPr txBox="1"/>
            <p:nvPr/>
          </p:nvSpPr>
          <p:spPr>
            <a:xfrm>
              <a:off x="494145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0.75</a:t>
              </a:r>
              <a:endParaRPr sz="1800">
                <a:solidFill>
                  <a:schemeClr val="dk1"/>
                </a:solidFill>
                <a:latin typeface="Calibri"/>
                <a:ea typeface="Calibri"/>
                <a:cs typeface="Calibri"/>
                <a:sym typeface="Calibri"/>
              </a:endParaRPr>
            </a:p>
          </p:txBody>
        </p:sp>
        <p:sp>
          <p:nvSpPr>
            <p:cNvPr id="44" name="Shape 775">
              <a:extLst>
                <a:ext uri="{FF2B5EF4-FFF2-40B4-BE49-F238E27FC236}">
                  <a16:creationId xmlns:a16="http://schemas.microsoft.com/office/drawing/2014/main" id="{C5592D05-BB99-4961-95D7-F47F858472D8}"/>
                </a:ext>
              </a:extLst>
            </p:cNvPr>
            <p:cNvSpPr txBox="1"/>
            <p:nvPr/>
          </p:nvSpPr>
          <p:spPr>
            <a:xfrm>
              <a:off x="562459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0.20</a:t>
              </a:r>
              <a:endParaRPr sz="1800">
                <a:solidFill>
                  <a:schemeClr val="dk1"/>
                </a:solidFill>
                <a:latin typeface="Calibri"/>
                <a:ea typeface="Calibri"/>
                <a:cs typeface="Calibri"/>
                <a:sym typeface="Calibri"/>
              </a:endParaRPr>
            </a:p>
          </p:txBody>
        </p:sp>
        <p:sp>
          <p:nvSpPr>
            <p:cNvPr id="45" name="Shape 776">
              <a:extLst>
                <a:ext uri="{FF2B5EF4-FFF2-40B4-BE49-F238E27FC236}">
                  <a16:creationId xmlns:a16="http://schemas.microsoft.com/office/drawing/2014/main" id="{250563EC-B849-49E3-B6D8-59B36DADB363}"/>
                </a:ext>
              </a:extLst>
            </p:cNvPr>
            <p:cNvSpPr txBox="1"/>
            <p:nvPr/>
          </p:nvSpPr>
          <p:spPr>
            <a:xfrm>
              <a:off x="6312076"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0.05</a:t>
              </a:r>
              <a:endParaRPr sz="1800">
                <a:solidFill>
                  <a:schemeClr val="dk1"/>
                </a:solidFill>
                <a:latin typeface="Calibri"/>
                <a:ea typeface="Calibri"/>
                <a:cs typeface="Calibri"/>
                <a:sym typeface="Calibri"/>
              </a:endParaRPr>
            </a:p>
          </p:txBody>
        </p:sp>
        <p:sp>
          <p:nvSpPr>
            <p:cNvPr id="48" name="Shape 777">
              <a:extLst>
                <a:ext uri="{FF2B5EF4-FFF2-40B4-BE49-F238E27FC236}">
                  <a16:creationId xmlns:a16="http://schemas.microsoft.com/office/drawing/2014/main" id="{AEA017B9-323B-42B3-917D-F5E0210D97BD}"/>
                </a:ext>
              </a:extLst>
            </p:cNvPr>
            <p:cNvSpPr txBox="1"/>
            <p:nvPr/>
          </p:nvSpPr>
          <p:spPr>
            <a:xfrm>
              <a:off x="6312076"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0.15</a:t>
              </a:r>
              <a:endParaRPr sz="1800">
                <a:solidFill>
                  <a:schemeClr val="dk1"/>
                </a:solidFill>
                <a:latin typeface="Calibri"/>
                <a:ea typeface="Calibri"/>
                <a:cs typeface="Calibri"/>
                <a:sym typeface="Calibri"/>
              </a:endParaRPr>
            </a:p>
          </p:txBody>
        </p:sp>
        <p:sp>
          <p:nvSpPr>
            <p:cNvPr id="49" name="Shape 778">
              <a:extLst>
                <a:ext uri="{FF2B5EF4-FFF2-40B4-BE49-F238E27FC236}">
                  <a16:creationId xmlns:a16="http://schemas.microsoft.com/office/drawing/2014/main" id="{76055DB8-880B-4CF4-AA34-53C166551B1E}"/>
                </a:ext>
              </a:extLst>
            </p:cNvPr>
            <p:cNvSpPr txBox="1"/>
            <p:nvPr/>
          </p:nvSpPr>
          <p:spPr>
            <a:xfrm>
              <a:off x="562459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0.85</a:t>
              </a:r>
              <a:endParaRPr sz="1800">
                <a:solidFill>
                  <a:schemeClr val="dk1"/>
                </a:solidFill>
                <a:latin typeface="Calibri"/>
                <a:ea typeface="Calibri"/>
                <a:cs typeface="Calibri"/>
                <a:sym typeface="Calibri"/>
              </a:endParaRPr>
            </a:p>
          </p:txBody>
        </p:sp>
        <p:sp>
          <p:nvSpPr>
            <p:cNvPr id="50" name="Shape 779">
              <a:extLst>
                <a:ext uri="{FF2B5EF4-FFF2-40B4-BE49-F238E27FC236}">
                  <a16:creationId xmlns:a16="http://schemas.microsoft.com/office/drawing/2014/main" id="{6C59B409-4471-4154-8278-A9A822D03B50}"/>
                </a:ext>
              </a:extLst>
            </p:cNvPr>
            <p:cNvSpPr txBox="1"/>
            <p:nvPr/>
          </p:nvSpPr>
          <p:spPr>
            <a:xfrm>
              <a:off x="6312076"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
          <p:nvSpPr>
            <p:cNvPr id="51" name="Shape 780">
              <a:extLst>
                <a:ext uri="{FF2B5EF4-FFF2-40B4-BE49-F238E27FC236}">
                  <a16:creationId xmlns:a16="http://schemas.microsoft.com/office/drawing/2014/main" id="{0089A642-2F2D-4EB3-B20C-44D9307CDC26}"/>
                </a:ext>
              </a:extLst>
            </p:cNvPr>
            <p:cNvSpPr txBox="1"/>
            <p:nvPr/>
          </p:nvSpPr>
          <p:spPr>
            <a:xfrm>
              <a:off x="494145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52" name="Shape 781">
              <a:extLst>
                <a:ext uri="{FF2B5EF4-FFF2-40B4-BE49-F238E27FC236}">
                  <a16:creationId xmlns:a16="http://schemas.microsoft.com/office/drawing/2014/main" id="{139F67DB-6D4D-44C9-80A2-5D82FCFB4076}"/>
                </a:ext>
              </a:extLst>
            </p:cNvPr>
            <p:cNvSpPr txBox="1"/>
            <p:nvPr/>
          </p:nvSpPr>
          <p:spPr>
            <a:xfrm>
              <a:off x="494145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53" name="Shape 782">
              <a:extLst>
                <a:ext uri="{FF2B5EF4-FFF2-40B4-BE49-F238E27FC236}">
                  <a16:creationId xmlns:a16="http://schemas.microsoft.com/office/drawing/2014/main" id="{770FB486-84AA-4265-9C58-198A8E5ACE72}"/>
                </a:ext>
              </a:extLst>
            </p:cNvPr>
            <p:cNvSpPr txBox="1"/>
            <p:nvPr/>
          </p:nvSpPr>
          <p:spPr>
            <a:xfrm>
              <a:off x="562459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grpSp>
      <p:sp>
        <p:nvSpPr>
          <p:cNvPr id="54" name="Shape 793">
            <a:extLst>
              <a:ext uri="{FF2B5EF4-FFF2-40B4-BE49-F238E27FC236}">
                <a16:creationId xmlns:a16="http://schemas.microsoft.com/office/drawing/2014/main" id="{4F953FAB-2015-4FE7-AE7E-53021CE17F78}"/>
              </a:ext>
            </a:extLst>
          </p:cNvPr>
          <p:cNvSpPr/>
          <p:nvPr/>
        </p:nvSpPr>
        <p:spPr>
          <a:xfrm>
            <a:off x="3907874"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5" name="Shape 794">
            <a:extLst>
              <a:ext uri="{FF2B5EF4-FFF2-40B4-BE49-F238E27FC236}">
                <a16:creationId xmlns:a16="http://schemas.microsoft.com/office/drawing/2014/main" id="{6A943FE7-15FD-4FE6-91A5-B8D635D098FF}"/>
              </a:ext>
            </a:extLst>
          </p:cNvPr>
          <p:cNvSpPr/>
          <p:nvPr/>
        </p:nvSpPr>
        <p:spPr>
          <a:xfrm>
            <a:off x="4611506" y="3254655"/>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6" name="Shape 795">
            <a:extLst>
              <a:ext uri="{FF2B5EF4-FFF2-40B4-BE49-F238E27FC236}">
                <a16:creationId xmlns:a16="http://schemas.microsoft.com/office/drawing/2014/main" id="{54C65D16-3898-451E-A1DE-87E51020ACB0}"/>
              </a:ext>
            </a:extLst>
          </p:cNvPr>
          <p:cNvSpPr/>
          <p:nvPr/>
        </p:nvSpPr>
        <p:spPr>
          <a:xfrm>
            <a:off x="5298882"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8" name="Shape 772">
            <a:extLst>
              <a:ext uri="{FF2B5EF4-FFF2-40B4-BE49-F238E27FC236}">
                <a16:creationId xmlns:a16="http://schemas.microsoft.com/office/drawing/2014/main" id="{1E6DDA15-D595-420F-A77B-F08A449D6453}"/>
              </a:ext>
            </a:extLst>
          </p:cNvPr>
          <p:cNvSpPr/>
          <p:nvPr/>
        </p:nvSpPr>
        <p:spPr>
          <a:xfrm>
            <a:off x="798081" y="3369375"/>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59" name="Shape 773">
            <a:extLst>
              <a:ext uri="{FF2B5EF4-FFF2-40B4-BE49-F238E27FC236}">
                <a16:creationId xmlns:a16="http://schemas.microsoft.com/office/drawing/2014/main" id="{80D1AA2D-29A9-4192-A5E8-8076F8705BEE}"/>
              </a:ext>
            </a:extLst>
          </p:cNvPr>
          <p:cNvSpPr/>
          <p:nvPr/>
        </p:nvSpPr>
        <p:spPr>
          <a:xfrm flipH="1">
            <a:off x="2917781" y="3369375"/>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60" name="Shape 774">
            <a:extLst>
              <a:ext uri="{FF2B5EF4-FFF2-40B4-BE49-F238E27FC236}">
                <a16:creationId xmlns:a16="http://schemas.microsoft.com/office/drawing/2014/main" id="{AB929F30-2D44-46DD-8F01-9BCF4540C165}"/>
              </a:ext>
            </a:extLst>
          </p:cNvPr>
          <p:cNvSpPr txBox="1"/>
          <p:nvPr/>
        </p:nvSpPr>
        <p:spPr>
          <a:xfrm>
            <a:off x="913536" y="3457195"/>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a:solidFill>
                  <a:schemeClr val="dk1"/>
                </a:solidFill>
                <a:latin typeface="Calibri"/>
                <a:ea typeface="Calibri"/>
                <a:cs typeface="Calibri"/>
                <a:sym typeface="Calibri"/>
              </a:rPr>
              <a:t>0.56</a:t>
            </a:r>
            <a:endParaRPr sz="1800">
              <a:solidFill>
                <a:schemeClr val="dk1"/>
              </a:solidFill>
              <a:latin typeface="Calibri"/>
              <a:ea typeface="Calibri"/>
              <a:cs typeface="Calibri"/>
              <a:sym typeface="Calibri"/>
            </a:endParaRPr>
          </a:p>
        </p:txBody>
      </p:sp>
      <p:sp>
        <p:nvSpPr>
          <p:cNvPr id="61" name="Shape 775">
            <a:extLst>
              <a:ext uri="{FF2B5EF4-FFF2-40B4-BE49-F238E27FC236}">
                <a16:creationId xmlns:a16="http://schemas.microsoft.com/office/drawing/2014/main" id="{14D599C2-782A-4D4E-84EB-182E68E2CEBC}"/>
              </a:ext>
            </a:extLst>
          </p:cNvPr>
          <p:cNvSpPr txBox="1"/>
          <p:nvPr/>
        </p:nvSpPr>
        <p:spPr>
          <a:xfrm>
            <a:off x="1596676" y="3457195"/>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0.04</a:t>
            </a:r>
            <a:endParaRPr sz="1800" dirty="0">
              <a:solidFill>
                <a:schemeClr val="dk1"/>
              </a:solidFill>
              <a:latin typeface="Calibri"/>
              <a:ea typeface="Calibri"/>
              <a:cs typeface="Calibri"/>
              <a:sym typeface="Calibri"/>
            </a:endParaRPr>
          </a:p>
        </p:txBody>
      </p:sp>
      <p:sp>
        <p:nvSpPr>
          <p:cNvPr id="62" name="Shape 776">
            <a:extLst>
              <a:ext uri="{FF2B5EF4-FFF2-40B4-BE49-F238E27FC236}">
                <a16:creationId xmlns:a16="http://schemas.microsoft.com/office/drawing/2014/main" id="{6E330860-46AA-42D8-B077-FE2200404CE7}"/>
              </a:ext>
            </a:extLst>
          </p:cNvPr>
          <p:cNvSpPr txBox="1"/>
          <p:nvPr/>
        </p:nvSpPr>
        <p:spPr>
          <a:xfrm>
            <a:off x="2284157" y="3457195"/>
            <a:ext cx="714654"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.0025</a:t>
            </a:r>
            <a:endParaRPr sz="1800">
              <a:solidFill>
                <a:schemeClr val="dk1"/>
              </a:solidFill>
              <a:latin typeface="Calibri"/>
              <a:ea typeface="Calibri"/>
              <a:cs typeface="Calibri"/>
              <a:sym typeface="Calibri"/>
            </a:endParaRPr>
          </a:p>
        </p:txBody>
      </p:sp>
      <p:sp>
        <p:nvSpPr>
          <p:cNvPr id="63" name="Shape 777">
            <a:extLst>
              <a:ext uri="{FF2B5EF4-FFF2-40B4-BE49-F238E27FC236}">
                <a16:creationId xmlns:a16="http://schemas.microsoft.com/office/drawing/2014/main" id="{6A797739-FC92-458A-A0F0-D1AEA0ADEE80}"/>
              </a:ext>
            </a:extLst>
          </p:cNvPr>
          <p:cNvSpPr txBox="1"/>
          <p:nvPr/>
        </p:nvSpPr>
        <p:spPr>
          <a:xfrm>
            <a:off x="2284157" y="399567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.023</a:t>
            </a:r>
            <a:endParaRPr sz="1800">
              <a:solidFill>
                <a:schemeClr val="dk1"/>
              </a:solidFill>
              <a:latin typeface="Calibri"/>
              <a:ea typeface="Calibri"/>
              <a:cs typeface="Calibri"/>
              <a:sym typeface="Calibri"/>
            </a:endParaRPr>
          </a:p>
        </p:txBody>
      </p:sp>
      <p:sp>
        <p:nvSpPr>
          <p:cNvPr id="64" name="Shape 778">
            <a:extLst>
              <a:ext uri="{FF2B5EF4-FFF2-40B4-BE49-F238E27FC236}">
                <a16:creationId xmlns:a16="http://schemas.microsoft.com/office/drawing/2014/main" id="{74E9B581-0B6D-42D9-8157-91686D340E2A}"/>
              </a:ext>
            </a:extLst>
          </p:cNvPr>
          <p:cNvSpPr txBox="1"/>
          <p:nvPr/>
        </p:nvSpPr>
        <p:spPr>
          <a:xfrm>
            <a:off x="1596676" y="399567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a:solidFill>
                  <a:schemeClr val="dk1"/>
                </a:solidFill>
                <a:latin typeface="Calibri"/>
                <a:ea typeface="Calibri"/>
                <a:cs typeface="Calibri"/>
                <a:sym typeface="Calibri"/>
              </a:rPr>
              <a:t>0.72</a:t>
            </a:r>
            <a:endParaRPr sz="1800">
              <a:solidFill>
                <a:schemeClr val="dk1"/>
              </a:solidFill>
              <a:latin typeface="Calibri"/>
              <a:ea typeface="Calibri"/>
              <a:cs typeface="Calibri"/>
              <a:sym typeface="Calibri"/>
            </a:endParaRPr>
          </a:p>
        </p:txBody>
      </p:sp>
      <p:sp>
        <p:nvSpPr>
          <p:cNvPr id="65" name="Shape 779">
            <a:extLst>
              <a:ext uri="{FF2B5EF4-FFF2-40B4-BE49-F238E27FC236}">
                <a16:creationId xmlns:a16="http://schemas.microsoft.com/office/drawing/2014/main" id="{030544F3-02FC-4188-BED6-C20D305B4830}"/>
              </a:ext>
            </a:extLst>
          </p:cNvPr>
          <p:cNvSpPr txBox="1"/>
          <p:nvPr/>
        </p:nvSpPr>
        <p:spPr>
          <a:xfrm>
            <a:off x="2284157" y="453416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p:txBody>
      </p:sp>
      <p:sp>
        <p:nvSpPr>
          <p:cNvPr id="66" name="Shape 780">
            <a:extLst>
              <a:ext uri="{FF2B5EF4-FFF2-40B4-BE49-F238E27FC236}">
                <a16:creationId xmlns:a16="http://schemas.microsoft.com/office/drawing/2014/main" id="{48FBA6AD-FFE8-4427-B177-EC7AC67A1A6F}"/>
              </a:ext>
            </a:extLst>
          </p:cNvPr>
          <p:cNvSpPr txBox="1"/>
          <p:nvPr/>
        </p:nvSpPr>
        <p:spPr>
          <a:xfrm>
            <a:off x="913536" y="399567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67" name="Shape 781">
            <a:extLst>
              <a:ext uri="{FF2B5EF4-FFF2-40B4-BE49-F238E27FC236}">
                <a16:creationId xmlns:a16="http://schemas.microsoft.com/office/drawing/2014/main" id="{D7F3D920-91B1-4D7C-89B4-BF4158069B3B}"/>
              </a:ext>
            </a:extLst>
          </p:cNvPr>
          <p:cNvSpPr txBox="1"/>
          <p:nvPr/>
        </p:nvSpPr>
        <p:spPr>
          <a:xfrm>
            <a:off x="913536" y="453416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68" name="Shape 782">
            <a:extLst>
              <a:ext uri="{FF2B5EF4-FFF2-40B4-BE49-F238E27FC236}">
                <a16:creationId xmlns:a16="http://schemas.microsoft.com/office/drawing/2014/main" id="{4D680B3E-4808-47B1-A9AB-0716A06E9D9F}"/>
              </a:ext>
            </a:extLst>
          </p:cNvPr>
          <p:cNvSpPr txBox="1"/>
          <p:nvPr/>
        </p:nvSpPr>
        <p:spPr>
          <a:xfrm>
            <a:off x="1596676" y="453416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69" name="Shape 793">
            <a:extLst>
              <a:ext uri="{FF2B5EF4-FFF2-40B4-BE49-F238E27FC236}">
                <a16:creationId xmlns:a16="http://schemas.microsoft.com/office/drawing/2014/main" id="{DF2C425A-6383-4486-9B09-AB6038C9320A}"/>
              </a:ext>
            </a:extLst>
          </p:cNvPr>
          <p:cNvSpPr/>
          <p:nvPr/>
        </p:nvSpPr>
        <p:spPr>
          <a:xfrm>
            <a:off x="904171"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0" name="Shape 794">
            <a:extLst>
              <a:ext uri="{FF2B5EF4-FFF2-40B4-BE49-F238E27FC236}">
                <a16:creationId xmlns:a16="http://schemas.microsoft.com/office/drawing/2014/main" id="{77E61FF7-5C88-49F1-BD69-1D78AB8D29DA}"/>
              </a:ext>
            </a:extLst>
          </p:cNvPr>
          <p:cNvSpPr/>
          <p:nvPr/>
        </p:nvSpPr>
        <p:spPr>
          <a:xfrm>
            <a:off x="1607803" y="3254655"/>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1" name="Shape 795">
            <a:extLst>
              <a:ext uri="{FF2B5EF4-FFF2-40B4-BE49-F238E27FC236}">
                <a16:creationId xmlns:a16="http://schemas.microsoft.com/office/drawing/2014/main" id="{2F6537D4-209A-4979-8800-11FDEAA81764}"/>
              </a:ext>
            </a:extLst>
          </p:cNvPr>
          <p:cNvSpPr/>
          <p:nvPr/>
        </p:nvSpPr>
        <p:spPr>
          <a:xfrm>
            <a:off x="2295179" y="32608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 name="TextBox 3">
            <a:extLst>
              <a:ext uri="{FF2B5EF4-FFF2-40B4-BE49-F238E27FC236}">
                <a16:creationId xmlns:a16="http://schemas.microsoft.com/office/drawing/2014/main" id="{F9606F9E-E52A-49CA-8ADD-D3276DF4EBF6}"/>
              </a:ext>
            </a:extLst>
          </p:cNvPr>
          <p:cNvSpPr txBox="1"/>
          <p:nvPr/>
        </p:nvSpPr>
        <p:spPr>
          <a:xfrm>
            <a:off x="4759897" y="2784053"/>
            <a:ext cx="343364" cy="369332"/>
          </a:xfrm>
          <a:prstGeom prst="rect">
            <a:avLst/>
          </a:prstGeom>
          <a:noFill/>
        </p:spPr>
        <p:txBody>
          <a:bodyPr wrap="square" rtlCol="0">
            <a:spAutoFit/>
          </a:bodyPr>
          <a:lstStyle/>
          <a:p>
            <a:r>
              <a:rPr lang="en-US"/>
              <a:t>A</a:t>
            </a:r>
          </a:p>
        </p:txBody>
      </p:sp>
      <p:sp>
        <p:nvSpPr>
          <p:cNvPr id="5" name="TextBox 4">
            <a:extLst>
              <a:ext uri="{FF2B5EF4-FFF2-40B4-BE49-F238E27FC236}">
                <a16:creationId xmlns:a16="http://schemas.microsoft.com/office/drawing/2014/main" id="{367A1C34-1816-4CFD-94F9-E33AB5AD7F79}"/>
              </a:ext>
            </a:extLst>
          </p:cNvPr>
          <p:cNvSpPr txBox="1"/>
          <p:nvPr/>
        </p:nvSpPr>
        <p:spPr>
          <a:xfrm>
            <a:off x="1727174" y="2782525"/>
            <a:ext cx="444657" cy="369332"/>
          </a:xfrm>
          <a:prstGeom prst="rect">
            <a:avLst/>
          </a:prstGeom>
          <a:noFill/>
        </p:spPr>
        <p:txBody>
          <a:bodyPr wrap="square" rtlCol="0">
            <a:spAutoFit/>
          </a:bodyPr>
          <a:lstStyle/>
          <a:p>
            <a:r>
              <a:rPr lang="en-US"/>
              <a:t>C</a:t>
            </a:r>
          </a:p>
        </p:txBody>
      </p:sp>
      <p:sp>
        <p:nvSpPr>
          <p:cNvPr id="9" name="TextBox 8">
            <a:extLst>
              <a:ext uri="{FF2B5EF4-FFF2-40B4-BE49-F238E27FC236}">
                <a16:creationId xmlns:a16="http://schemas.microsoft.com/office/drawing/2014/main" id="{D5634431-E14C-4295-A0EA-CF4A6592CBD1}"/>
              </a:ext>
            </a:extLst>
          </p:cNvPr>
          <p:cNvSpPr txBox="1"/>
          <p:nvPr/>
        </p:nvSpPr>
        <p:spPr>
          <a:xfrm>
            <a:off x="6035903" y="3981989"/>
            <a:ext cx="343364"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55948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4"/>
                                        </p:tgtEl>
                                        <p:attrNameLst>
                                          <p:attrName>style.visibility</p:attrName>
                                        </p:attrNameLst>
                                      </p:cBhvr>
                                      <p:to>
                                        <p:strVal val="visible"/>
                                      </p:to>
                                    </p:set>
                                  </p:childTnLst>
                                </p:cTn>
                              </p:par>
                              <p:par>
                                <p:cTn id="31" presetID="10"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fade">
                                      <p:cBhvr>
                                        <p:cTn id="39" dur="500"/>
                                        <p:tgtEl>
                                          <p:spTgt spid="6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9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 grpId="0" animBg="1"/>
      <p:bldP spid="794" grpId="0" animBg="1"/>
      <p:bldP spid="795" grpId="0" animBg="1"/>
      <p:bldP spid="54" grpId="0" animBg="1"/>
      <p:bldP spid="55" grpId="0" animBg="1"/>
      <p:bldP spid="56" grpId="0" animBg="1"/>
      <p:bldP spid="58" grpId="0" animBg="1"/>
      <p:bldP spid="59" grpId="0" animBg="1"/>
      <p:bldP spid="60" grpId="0"/>
      <p:bldP spid="61" grpId="0"/>
      <p:bldP spid="62" grpId="0"/>
      <p:bldP spid="63" grpId="0"/>
      <p:bldP spid="64" grpId="0"/>
      <p:bldP spid="65" grpId="0"/>
      <p:bldP spid="66" grpId="0"/>
      <p:bldP spid="67" grpId="0"/>
      <p:bldP spid="68" grpId="0"/>
      <p:bldP spid="69" grpId="0" animBg="1"/>
      <p:bldP spid="70" grpId="0" animBg="1"/>
      <p:bldP spid="71"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96" name="Shape 796"/>
          <p:cNvSpPr txBox="1">
            <a:spLocks noGrp="1"/>
          </p:cNvSpPr>
          <p:nvPr>
            <p:ph type="sldNum" sz="quarter" idx="12"/>
          </p:nvPr>
        </p:nvSpPr>
        <p:spPr>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rgbClr val="000000"/>
              </a:buClr>
              <a:buFont typeface="Arial"/>
              <a:buNone/>
            </a:pPr>
            <a:fld id="{00000000-1234-1234-1234-123412341234}" type="slidenum">
              <a:rPr lang="nl-NL"/>
              <a:t>3</a:t>
            </a:fld>
            <a:endParaRPr/>
          </a:p>
        </p:txBody>
      </p:sp>
      <p:grpSp>
        <p:nvGrpSpPr>
          <p:cNvPr id="762" name="Shape 762"/>
          <p:cNvGrpSpPr/>
          <p:nvPr/>
        </p:nvGrpSpPr>
        <p:grpSpPr>
          <a:xfrm>
            <a:off x="4044053" y="3743166"/>
            <a:ext cx="2235200" cy="548700"/>
            <a:chOff x="4038643" y="4217897"/>
            <a:chExt cx="2235200" cy="548700"/>
          </a:xfrm>
        </p:grpSpPr>
        <p:grpSp>
          <p:nvGrpSpPr>
            <p:cNvPr id="763" name="Shape 763"/>
            <p:cNvGrpSpPr/>
            <p:nvPr/>
          </p:nvGrpSpPr>
          <p:grpSpPr>
            <a:xfrm>
              <a:off x="4038643" y="4217897"/>
              <a:ext cx="2235200" cy="548700"/>
              <a:chOff x="1297709" y="3997072"/>
              <a:chExt cx="2235200" cy="548700"/>
            </a:xfrm>
          </p:grpSpPr>
          <p:sp>
            <p:nvSpPr>
              <p:cNvPr id="764" name="Shape 764"/>
              <p:cNvSpPr/>
              <p:nvPr/>
            </p:nvSpPr>
            <p:spPr>
              <a:xfrm>
                <a:off x="1297709" y="3997072"/>
                <a:ext cx="115500" cy="5487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65" name="Shape 765"/>
              <p:cNvSpPr/>
              <p:nvPr/>
            </p:nvSpPr>
            <p:spPr>
              <a:xfrm flipH="1">
                <a:off x="3417409" y="3997072"/>
                <a:ext cx="115500" cy="5487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pSp>
        <p:sp>
          <p:nvSpPr>
            <p:cNvPr id="766" name="Shape 766"/>
            <p:cNvSpPr txBox="1"/>
            <p:nvPr/>
          </p:nvSpPr>
          <p:spPr>
            <a:xfrm>
              <a:off x="4157880" y="430499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
          <p:nvSpPr>
            <p:cNvPr id="767" name="Shape 767"/>
            <p:cNvSpPr txBox="1"/>
            <p:nvPr/>
          </p:nvSpPr>
          <p:spPr>
            <a:xfrm>
              <a:off x="4841020" y="430499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a:t>
              </a:r>
              <a:endParaRPr sz="1800">
                <a:solidFill>
                  <a:schemeClr val="dk1"/>
                </a:solidFill>
                <a:latin typeface="Calibri"/>
                <a:ea typeface="Calibri"/>
                <a:cs typeface="Calibri"/>
                <a:sym typeface="Calibri"/>
              </a:endParaRPr>
            </a:p>
          </p:txBody>
        </p:sp>
        <p:sp>
          <p:nvSpPr>
            <p:cNvPr id="768" name="Shape 768"/>
            <p:cNvSpPr txBox="1"/>
            <p:nvPr/>
          </p:nvSpPr>
          <p:spPr>
            <a:xfrm>
              <a:off x="5528501" y="4304991"/>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a:t>
              </a:r>
              <a:endParaRPr sz="1800">
                <a:solidFill>
                  <a:schemeClr val="dk1"/>
                </a:solidFill>
                <a:latin typeface="Calibri"/>
                <a:ea typeface="Calibri"/>
                <a:cs typeface="Calibri"/>
                <a:sym typeface="Calibri"/>
              </a:endParaRPr>
            </a:p>
          </p:txBody>
        </p:sp>
      </p:grpSp>
      <p:sp>
        <p:nvSpPr>
          <p:cNvPr id="770" name="Shape 770"/>
          <p:cNvSpPr txBox="1"/>
          <p:nvPr/>
        </p:nvSpPr>
        <p:spPr>
          <a:xfrm>
            <a:off x="3209831" y="3769672"/>
            <a:ext cx="662400" cy="492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nvGrpSpPr>
          <p:cNvPr id="771" name="Shape 771"/>
          <p:cNvGrpSpPr/>
          <p:nvPr/>
        </p:nvGrpSpPr>
        <p:grpSpPr>
          <a:xfrm>
            <a:off x="6440131" y="3191575"/>
            <a:ext cx="2235200" cy="1645800"/>
            <a:chOff x="4826000" y="3611334"/>
            <a:chExt cx="2235200" cy="1645800"/>
          </a:xfrm>
        </p:grpSpPr>
        <p:sp>
          <p:nvSpPr>
            <p:cNvPr id="772" name="Shape 772"/>
            <p:cNvSpPr/>
            <p:nvPr/>
          </p:nvSpPr>
          <p:spPr>
            <a:xfrm>
              <a:off x="48260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73" name="Shape 773"/>
            <p:cNvSpPr/>
            <p:nvPr/>
          </p:nvSpPr>
          <p:spPr>
            <a:xfrm flipH="1">
              <a:off x="6945700" y="3611334"/>
              <a:ext cx="115500" cy="16458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74" name="Shape 774"/>
            <p:cNvSpPr txBox="1"/>
            <p:nvPr/>
          </p:nvSpPr>
          <p:spPr>
            <a:xfrm>
              <a:off x="494145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0.75</a:t>
              </a:r>
              <a:endParaRPr sz="1800">
                <a:solidFill>
                  <a:schemeClr val="dk1"/>
                </a:solidFill>
                <a:latin typeface="Calibri"/>
                <a:ea typeface="Calibri"/>
                <a:cs typeface="Calibri"/>
                <a:sym typeface="Calibri"/>
              </a:endParaRPr>
            </a:p>
          </p:txBody>
        </p:sp>
        <p:sp>
          <p:nvSpPr>
            <p:cNvPr id="775" name="Shape 775"/>
            <p:cNvSpPr txBox="1"/>
            <p:nvPr/>
          </p:nvSpPr>
          <p:spPr>
            <a:xfrm>
              <a:off x="5624595"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0.20</a:t>
              </a:r>
              <a:endParaRPr sz="1800">
                <a:solidFill>
                  <a:schemeClr val="dk1"/>
                </a:solidFill>
                <a:latin typeface="Calibri"/>
                <a:ea typeface="Calibri"/>
                <a:cs typeface="Calibri"/>
                <a:sym typeface="Calibri"/>
              </a:endParaRPr>
            </a:p>
          </p:txBody>
        </p:sp>
        <p:sp>
          <p:nvSpPr>
            <p:cNvPr id="776" name="Shape 776"/>
            <p:cNvSpPr txBox="1"/>
            <p:nvPr/>
          </p:nvSpPr>
          <p:spPr>
            <a:xfrm>
              <a:off x="6312076" y="3699154"/>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0.05</a:t>
              </a:r>
              <a:endParaRPr sz="1800">
                <a:solidFill>
                  <a:schemeClr val="dk1"/>
                </a:solidFill>
                <a:latin typeface="Calibri"/>
                <a:ea typeface="Calibri"/>
                <a:cs typeface="Calibri"/>
                <a:sym typeface="Calibri"/>
              </a:endParaRPr>
            </a:p>
          </p:txBody>
        </p:sp>
        <p:sp>
          <p:nvSpPr>
            <p:cNvPr id="777" name="Shape 777"/>
            <p:cNvSpPr txBox="1"/>
            <p:nvPr/>
          </p:nvSpPr>
          <p:spPr>
            <a:xfrm>
              <a:off x="6312076"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0.15</a:t>
              </a:r>
              <a:endParaRPr sz="1800">
                <a:solidFill>
                  <a:schemeClr val="dk1"/>
                </a:solidFill>
                <a:latin typeface="Calibri"/>
                <a:ea typeface="Calibri"/>
                <a:cs typeface="Calibri"/>
                <a:sym typeface="Calibri"/>
              </a:endParaRPr>
            </a:p>
          </p:txBody>
        </p:sp>
        <p:sp>
          <p:nvSpPr>
            <p:cNvPr id="778" name="Shape 778"/>
            <p:cNvSpPr txBox="1"/>
            <p:nvPr/>
          </p:nvSpPr>
          <p:spPr>
            <a:xfrm>
              <a:off x="562459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0.85</a:t>
              </a:r>
              <a:endParaRPr sz="1800">
                <a:solidFill>
                  <a:schemeClr val="dk1"/>
                </a:solidFill>
                <a:latin typeface="Calibri"/>
                <a:ea typeface="Calibri"/>
                <a:cs typeface="Calibri"/>
                <a:sym typeface="Calibri"/>
              </a:endParaRPr>
            </a:p>
          </p:txBody>
        </p:sp>
        <p:sp>
          <p:nvSpPr>
            <p:cNvPr id="779" name="Shape 779"/>
            <p:cNvSpPr txBox="1"/>
            <p:nvPr/>
          </p:nvSpPr>
          <p:spPr>
            <a:xfrm>
              <a:off x="6312076"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
          <p:nvSpPr>
            <p:cNvPr id="780" name="Shape 780"/>
            <p:cNvSpPr txBox="1"/>
            <p:nvPr/>
          </p:nvSpPr>
          <p:spPr>
            <a:xfrm>
              <a:off x="4941455" y="4237637"/>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781" name="Shape 781"/>
            <p:cNvSpPr txBox="1"/>
            <p:nvPr/>
          </p:nvSpPr>
          <p:spPr>
            <a:xfrm>
              <a:off x="494145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sp>
          <p:nvSpPr>
            <p:cNvPr id="782" name="Shape 782"/>
            <p:cNvSpPr txBox="1"/>
            <p:nvPr/>
          </p:nvSpPr>
          <p:spPr>
            <a:xfrm>
              <a:off x="5624595" y="4776120"/>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a:t>
              </a:r>
              <a:endParaRPr sz="1800">
                <a:solidFill>
                  <a:schemeClr val="dk1"/>
                </a:solidFill>
                <a:latin typeface="Calibri"/>
                <a:ea typeface="Calibri"/>
                <a:cs typeface="Calibri"/>
                <a:sym typeface="Calibri"/>
              </a:endParaRPr>
            </a:p>
          </p:txBody>
        </p:sp>
      </p:grpSp>
      <p:grpSp>
        <p:nvGrpSpPr>
          <p:cNvPr id="783" name="Shape 783"/>
          <p:cNvGrpSpPr/>
          <p:nvPr/>
        </p:nvGrpSpPr>
        <p:grpSpPr>
          <a:xfrm>
            <a:off x="803754" y="3750614"/>
            <a:ext cx="2235200" cy="548700"/>
            <a:chOff x="1297709" y="3997072"/>
            <a:chExt cx="2235200" cy="548700"/>
          </a:xfrm>
        </p:grpSpPr>
        <p:sp>
          <p:nvSpPr>
            <p:cNvPr id="784" name="Shape 784"/>
            <p:cNvSpPr/>
            <p:nvPr/>
          </p:nvSpPr>
          <p:spPr>
            <a:xfrm>
              <a:off x="1297709" y="3997072"/>
              <a:ext cx="115500" cy="5487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785" name="Shape 785"/>
            <p:cNvSpPr/>
            <p:nvPr/>
          </p:nvSpPr>
          <p:spPr>
            <a:xfrm flipH="1">
              <a:off x="3417409" y="3997072"/>
              <a:ext cx="115500" cy="548700"/>
            </a:xfrm>
            <a:prstGeom prst="leftBracket">
              <a:avLst>
                <a:gd name="adj" fmla="val 8333"/>
              </a:avLst>
            </a:prstGeom>
            <a:noFill/>
            <a:ln w="1905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grpSp>
      <p:sp>
        <p:nvSpPr>
          <p:cNvPr id="789" name="Shape 789"/>
          <p:cNvSpPr txBox="1"/>
          <p:nvPr/>
        </p:nvSpPr>
        <p:spPr>
          <a:xfrm>
            <a:off x="890345" y="384225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0.75</a:t>
            </a:r>
            <a:endParaRPr sz="1800">
              <a:solidFill>
                <a:schemeClr val="dk1"/>
              </a:solidFill>
              <a:latin typeface="Calibri"/>
              <a:ea typeface="Calibri"/>
              <a:cs typeface="Calibri"/>
              <a:sym typeface="Calibri"/>
            </a:endParaRPr>
          </a:p>
        </p:txBody>
      </p:sp>
      <p:sp>
        <p:nvSpPr>
          <p:cNvPr id="790" name="Shape 790"/>
          <p:cNvSpPr txBox="1"/>
          <p:nvPr/>
        </p:nvSpPr>
        <p:spPr>
          <a:xfrm>
            <a:off x="1573485" y="384225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0.20</a:t>
            </a:r>
            <a:endParaRPr sz="1800">
              <a:solidFill>
                <a:schemeClr val="dk1"/>
              </a:solidFill>
              <a:latin typeface="Calibri"/>
              <a:ea typeface="Calibri"/>
              <a:cs typeface="Calibri"/>
              <a:sym typeface="Calibri"/>
            </a:endParaRPr>
          </a:p>
        </p:txBody>
      </p:sp>
      <p:sp>
        <p:nvSpPr>
          <p:cNvPr id="791" name="Shape 791"/>
          <p:cNvSpPr txBox="1"/>
          <p:nvPr/>
        </p:nvSpPr>
        <p:spPr>
          <a:xfrm>
            <a:off x="2260966" y="3842258"/>
            <a:ext cx="6624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0.05</a:t>
            </a:r>
            <a:endParaRPr sz="1800">
              <a:solidFill>
                <a:schemeClr val="dk1"/>
              </a:solidFill>
              <a:latin typeface="Calibri"/>
              <a:ea typeface="Calibri"/>
              <a:cs typeface="Calibri"/>
              <a:sym typeface="Calibri"/>
            </a:endParaRPr>
          </a:p>
        </p:txBody>
      </p:sp>
      <p:sp>
        <p:nvSpPr>
          <p:cNvPr id="792" name="Shape 792"/>
          <p:cNvSpPr/>
          <p:nvPr/>
        </p:nvSpPr>
        <p:spPr>
          <a:xfrm rot="-5400000">
            <a:off x="4835941" y="3002389"/>
            <a:ext cx="683400" cy="20004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3" name="Shape 793"/>
          <p:cNvSpPr/>
          <p:nvPr/>
        </p:nvSpPr>
        <p:spPr>
          <a:xfrm>
            <a:off x="6546221" y="30830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4" name="Shape 794"/>
          <p:cNvSpPr/>
          <p:nvPr/>
        </p:nvSpPr>
        <p:spPr>
          <a:xfrm>
            <a:off x="7249853" y="3076855"/>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5" name="Shape 795"/>
          <p:cNvSpPr/>
          <p:nvPr/>
        </p:nvSpPr>
        <p:spPr>
          <a:xfrm>
            <a:off x="7937229" y="3083047"/>
            <a:ext cx="683400" cy="1824000"/>
          </a:xfrm>
          <a:prstGeom prst="ellipse">
            <a:avLst/>
          </a:prstGeom>
          <a:noFill/>
          <a:ln w="25400" cap="flat" cmpd="sng">
            <a:solidFill>
              <a:srgbClr val="004D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6" name="Title 1">
            <a:extLst>
              <a:ext uri="{FF2B5EF4-FFF2-40B4-BE49-F238E27FC236}">
                <a16:creationId xmlns:a16="http://schemas.microsoft.com/office/drawing/2014/main" id="{0F99415C-4C69-4482-8257-F65379CAA0A3}"/>
              </a:ext>
            </a:extLst>
          </p:cNvPr>
          <p:cNvSpPr>
            <a:spLocks noGrp="1"/>
          </p:cNvSpPr>
          <p:nvPr>
            <p:ph type="title"/>
          </p:nvPr>
        </p:nvSpPr>
        <p:spPr>
          <a:xfrm>
            <a:off x="840432" y="274638"/>
            <a:ext cx="7620000" cy="1143000"/>
          </a:xfrm>
        </p:spPr>
        <p:txBody>
          <a:bodyPr/>
          <a:lstStyle/>
          <a:p>
            <a:r>
              <a:rPr lang="en-US"/>
              <a:t>Matrix Multiplication </a:t>
            </a:r>
          </a:p>
        </p:txBody>
      </p:sp>
      <p:sp>
        <p:nvSpPr>
          <p:cNvPr id="47" name="Content Placeholder 2">
            <a:extLst>
              <a:ext uri="{FF2B5EF4-FFF2-40B4-BE49-F238E27FC236}">
                <a16:creationId xmlns:a16="http://schemas.microsoft.com/office/drawing/2014/main" id="{D9DA81FC-F925-46B8-8A35-91DE52598E54}"/>
              </a:ext>
            </a:extLst>
          </p:cNvPr>
          <p:cNvSpPr>
            <a:spLocks noGrp="1"/>
          </p:cNvSpPr>
          <p:nvPr>
            <p:ph idx="1"/>
          </p:nvPr>
        </p:nvSpPr>
        <p:spPr>
          <a:xfrm>
            <a:off x="840432" y="1493557"/>
            <a:ext cx="7620000" cy="5431938"/>
          </a:xfrm>
        </p:spPr>
        <p:txBody>
          <a:bodyPr>
            <a:normAutofit fontScale="92500" lnSpcReduction="10000"/>
          </a:bodyPr>
          <a:lstStyle/>
          <a:p>
            <a:pPr marL="114300" indent="0">
              <a:buNone/>
            </a:pPr>
            <a:endParaRPr lang="en-US"/>
          </a:p>
          <a:p>
            <a:pPr marL="114300" indent="0">
              <a:buNone/>
            </a:pPr>
            <a:r>
              <a:rPr lang="en-US"/>
              <a:t>Q1 : What are the dimensions of </a:t>
            </a:r>
            <a:r>
              <a:rPr lang="en-US" i="1"/>
              <a:t>A</a:t>
            </a:r>
            <a:r>
              <a:rPr lang="en-US"/>
              <a:t> and B below ?</a:t>
            </a:r>
          </a:p>
          <a:p>
            <a:pPr marL="114300" indent="0">
              <a:buNone/>
            </a:pPr>
            <a:r>
              <a:rPr lang="en-US"/>
              <a:t>Q2:  What will the dimensions be for </a:t>
            </a:r>
            <a:r>
              <a:rPr lang="en-US" i="1"/>
              <a:t>C </a:t>
            </a:r>
            <a:r>
              <a:rPr lang="en-US"/>
              <a:t>? </a:t>
            </a:r>
          </a:p>
          <a:p>
            <a:pPr marL="114300" indent="0">
              <a:buNone/>
            </a:pPr>
            <a:endParaRPr lang="en-US"/>
          </a:p>
          <a:p>
            <a:pPr marL="114300" indent="0">
              <a:buNone/>
            </a:pPr>
            <a:endParaRPr lang="en-US"/>
          </a:p>
          <a:p>
            <a:pPr marL="114300" indent="0">
              <a:buNone/>
            </a:pPr>
            <a:endParaRPr lang="en-US"/>
          </a:p>
          <a:p>
            <a:pPr marL="114300" indent="0">
              <a:buNone/>
            </a:pPr>
            <a:endParaRPr lang="en-US"/>
          </a:p>
          <a:p>
            <a:pPr marL="114300" indent="0">
              <a:buNone/>
            </a:pPr>
            <a:endParaRPr lang="en-US"/>
          </a:p>
          <a:p>
            <a:pPr marL="114300" indent="0">
              <a:buNone/>
            </a:pPr>
            <a:endParaRPr lang="en-US"/>
          </a:p>
          <a:p>
            <a:pPr marL="114300" indent="0">
              <a:buNone/>
            </a:pPr>
            <a:endParaRPr lang="en-US"/>
          </a:p>
          <a:p>
            <a:pPr marL="114300" indent="0">
              <a:buNone/>
            </a:pPr>
            <a:endParaRPr lang="en-US"/>
          </a:p>
          <a:p>
            <a:pPr marL="114300" indent="0">
              <a:buNone/>
            </a:pPr>
            <a:r>
              <a:rPr lang="en-US"/>
              <a:t>Q3: What will happen in R if  A      *     B</a:t>
            </a:r>
          </a:p>
          <a:p>
            <a:pPr marL="114300" indent="0">
              <a:buNone/>
            </a:pPr>
            <a:r>
              <a:rPr lang="en-US"/>
              <a:t>				   A      *   t(B) </a:t>
            </a:r>
          </a:p>
          <a:p>
            <a:pPr marL="114300" indent="0">
              <a:buNone/>
            </a:pPr>
            <a:r>
              <a:rPr lang="en-US"/>
              <a:t>				   A   %*%  B</a:t>
            </a:r>
          </a:p>
          <a:p>
            <a:pPr marL="114300" indent="0">
              <a:buNone/>
            </a:pPr>
            <a:r>
              <a:rPr lang="en-US"/>
              <a:t>				 t(A)     *    B? </a:t>
            </a:r>
          </a:p>
        </p:txBody>
      </p:sp>
      <p:sp>
        <p:nvSpPr>
          <p:cNvPr id="6" name="TextBox 5">
            <a:extLst>
              <a:ext uri="{FF2B5EF4-FFF2-40B4-BE49-F238E27FC236}">
                <a16:creationId xmlns:a16="http://schemas.microsoft.com/office/drawing/2014/main" id="{48F0EC4F-560D-4268-A58A-F91984A00C27}"/>
              </a:ext>
            </a:extLst>
          </p:cNvPr>
          <p:cNvSpPr txBox="1"/>
          <p:nvPr/>
        </p:nvSpPr>
        <p:spPr>
          <a:xfrm>
            <a:off x="5006750" y="3189965"/>
            <a:ext cx="341760" cy="369332"/>
          </a:xfrm>
          <a:prstGeom prst="rect">
            <a:avLst/>
          </a:prstGeom>
          <a:noFill/>
        </p:spPr>
        <p:txBody>
          <a:bodyPr wrap="none" rtlCol="0">
            <a:spAutoFit/>
          </a:bodyPr>
          <a:lstStyle/>
          <a:p>
            <a:r>
              <a:rPr lang="en-US"/>
              <a:t>A</a:t>
            </a:r>
          </a:p>
        </p:txBody>
      </p:sp>
      <p:sp>
        <p:nvSpPr>
          <p:cNvPr id="7" name="TextBox 6">
            <a:extLst>
              <a:ext uri="{FF2B5EF4-FFF2-40B4-BE49-F238E27FC236}">
                <a16:creationId xmlns:a16="http://schemas.microsoft.com/office/drawing/2014/main" id="{C46B1234-C336-4CBD-84A6-3023458B569F}"/>
              </a:ext>
            </a:extLst>
          </p:cNvPr>
          <p:cNvSpPr txBox="1"/>
          <p:nvPr/>
        </p:nvSpPr>
        <p:spPr>
          <a:xfrm>
            <a:off x="7399046" y="2606253"/>
            <a:ext cx="343364" cy="369332"/>
          </a:xfrm>
          <a:prstGeom prst="rect">
            <a:avLst/>
          </a:prstGeom>
          <a:noFill/>
        </p:spPr>
        <p:txBody>
          <a:bodyPr wrap="none" rtlCol="0">
            <a:spAutoFit/>
          </a:bodyPr>
          <a:lstStyle/>
          <a:p>
            <a:r>
              <a:rPr lang="en-US"/>
              <a:t>B</a:t>
            </a:r>
          </a:p>
        </p:txBody>
      </p:sp>
      <p:sp>
        <p:nvSpPr>
          <p:cNvPr id="8" name="TextBox 7">
            <a:extLst>
              <a:ext uri="{FF2B5EF4-FFF2-40B4-BE49-F238E27FC236}">
                <a16:creationId xmlns:a16="http://schemas.microsoft.com/office/drawing/2014/main" id="{C863D72A-ADAE-4DA6-A7B0-2E2F812E417C}"/>
              </a:ext>
            </a:extLst>
          </p:cNvPr>
          <p:cNvSpPr txBox="1"/>
          <p:nvPr/>
        </p:nvSpPr>
        <p:spPr>
          <a:xfrm>
            <a:off x="1733805" y="3273708"/>
            <a:ext cx="341760" cy="369332"/>
          </a:xfrm>
          <a:prstGeom prst="rect">
            <a:avLst/>
          </a:prstGeom>
          <a:noFill/>
        </p:spPr>
        <p:txBody>
          <a:bodyPr wrap="square" rtlCol="0">
            <a:spAutoFit/>
          </a:bodyPr>
          <a:lstStyle/>
          <a:p>
            <a:r>
              <a:rPr lang="en-US"/>
              <a:t>C</a:t>
            </a:r>
          </a:p>
        </p:txBody>
      </p:sp>
    </p:spTree>
    <p:extLst>
      <p:ext uri="{BB962C8B-B14F-4D97-AF65-F5344CB8AC3E}">
        <p14:creationId xmlns:p14="http://schemas.microsoft.com/office/powerpoint/2010/main" val="152223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94"/>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1"/>
                                          </p:stCondLst>
                                        </p:cTn>
                                        <p:tgtEl>
                                          <p:spTgt spid="79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95"/>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1"/>
                                          </p:stCondLst>
                                        </p:cTn>
                                        <p:tgtEl>
                                          <p:spTgt spid="79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9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7">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7">
                                            <p:txEl>
                                              <p:pRg st="13" end="1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DARTH">
  <a:themeElements>
    <a:clrScheme name="DARTH">
      <a:dk1>
        <a:sysClr val="windowText" lastClr="000000"/>
      </a:dk1>
      <a:lt1>
        <a:sysClr val="window" lastClr="FFFFFF"/>
      </a:lt1>
      <a:dk2>
        <a:srgbClr val="696367"/>
      </a:dk2>
      <a:lt2>
        <a:srgbClr val="D9CFC5"/>
      </a:lt2>
      <a:accent1>
        <a:srgbClr val="009999"/>
      </a:accent1>
      <a:accent2>
        <a:srgbClr val="64B636"/>
      </a:accent2>
      <a:accent3>
        <a:srgbClr val="004D99"/>
      </a:accent3>
      <a:accent4>
        <a:srgbClr val="378369"/>
      </a:accent4>
      <a:accent5>
        <a:srgbClr val="F7730B"/>
      </a:accent5>
      <a:accent6>
        <a:srgbClr val="C19859"/>
      </a:accent6>
      <a:hlink>
        <a:srgbClr val="6B9F25"/>
      </a:hlink>
      <a:folHlink>
        <a:srgbClr val="FDAD1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DARTH" id="{9AAB4819-0B17-CB4D-852A-5F76AF0F5A64}" vid="{72784F96-721B-7543-B42D-15A68327EA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ARTH">
    <a:dk1>
      <a:sysClr val="windowText" lastClr="000000"/>
    </a:dk1>
    <a:lt1>
      <a:sysClr val="window" lastClr="FFFFFF"/>
    </a:lt1>
    <a:dk2>
      <a:srgbClr val="696367"/>
    </a:dk2>
    <a:lt2>
      <a:srgbClr val="D9CFC5"/>
    </a:lt2>
    <a:accent1>
      <a:srgbClr val="009999"/>
    </a:accent1>
    <a:accent2>
      <a:srgbClr val="64B636"/>
    </a:accent2>
    <a:accent3>
      <a:srgbClr val="004D99"/>
    </a:accent3>
    <a:accent4>
      <a:srgbClr val="378369"/>
    </a:accent4>
    <a:accent5>
      <a:srgbClr val="F7730B"/>
    </a:accent5>
    <a:accent6>
      <a:srgbClr val="C19859"/>
    </a:accent6>
    <a:hlink>
      <a:srgbClr val="6B9F25"/>
    </a:hlink>
    <a:folHlink>
      <a:srgbClr val="FDAD1E"/>
    </a:folHlink>
  </a:clrScheme>
</a:themeOverride>
</file>

<file path=docProps/app.xml><?xml version="1.0" encoding="utf-8"?>
<Properties xmlns="http://schemas.openxmlformats.org/officeDocument/2006/extended-properties" xmlns:vt="http://schemas.openxmlformats.org/officeDocument/2006/docPropsVTypes">
  <Template/>
  <TotalTime>0</TotalTime>
  <Words>159</Words>
  <Application>Microsoft Office PowerPoint</Application>
  <PresentationFormat>On-screen Show (4:3)</PresentationFormat>
  <Paragraphs>104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ThemeDARTH</vt:lpstr>
      <vt:lpstr>Matrix Addition</vt:lpstr>
      <vt:lpstr>Matrix Element-wise Multiplication</vt:lpstr>
      <vt:lpstr>Matrix Multiplication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Cost-effectiveness and Decision Modeling</dc:title>
  <dc:creator>Eva Enns</dc:creator>
  <cp:lastModifiedBy>Alan Yang</cp:lastModifiedBy>
  <cp:revision>3</cp:revision>
  <dcterms:created xsi:type="dcterms:W3CDTF">2018-07-06T17:43:18Z</dcterms:created>
  <dcterms:modified xsi:type="dcterms:W3CDTF">2020-11-03T17:05:05Z</dcterms:modified>
</cp:coreProperties>
</file>