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1"/>
  </p:sldMasterIdLst>
  <p:notesMasterIdLst>
    <p:notesMasterId r:id="rId5"/>
  </p:notesMasterIdLst>
  <p:sldIdLst>
    <p:sldId id="275" r:id="rId2"/>
    <p:sldId id="272" r:id="rId3"/>
    <p:sldId id="271"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D8438A-FBAC-4BDC-ABBC-01D52A0C37C8}" v="141" dt="2020-11-03T02:37:14.021"/>
    <p1510:client id="{9B0D822C-AB3F-4FAC-A33C-A1D845120144}" v="3" dt="2020-11-03T04:03:28.383"/>
    <p1510:client id="{E870B9A2-BBBC-4FD9-A095-DD3A117AC67A}" v="331" dt="2020-11-03T04:04:46.2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869"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 Yang" userId="S::alan.yang@sickkids.ca::d60a837f-a1bf-45ee-adc2-1c89e576978e" providerId="AD" clId="Web-{9B0D822C-AB3F-4FAC-A33C-A1D845120144}"/>
    <pc:docChg chg="modSld">
      <pc:chgData name="Alan Yang" userId="S::alan.yang@sickkids.ca::d60a837f-a1bf-45ee-adc2-1c89e576978e" providerId="AD" clId="Web-{9B0D822C-AB3F-4FAC-A33C-A1D845120144}" dt="2020-11-03T04:03:28.336" v="2" actId="1076"/>
      <pc:docMkLst>
        <pc:docMk/>
      </pc:docMkLst>
      <pc:sldChg chg="modSp">
        <pc:chgData name="Alan Yang" userId="S::alan.yang@sickkids.ca::d60a837f-a1bf-45ee-adc2-1c89e576978e" providerId="AD" clId="Web-{9B0D822C-AB3F-4FAC-A33C-A1D845120144}" dt="2020-11-03T04:03:28.336" v="2" actId="1076"/>
        <pc:sldMkLst>
          <pc:docMk/>
          <pc:sldMk cId="1522239840" sldId="271"/>
        </pc:sldMkLst>
        <pc:spChg chg="mod">
          <ac:chgData name="Alan Yang" userId="S::alan.yang@sickkids.ca::d60a837f-a1bf-45ee-adc2-1c89e576978e" providerId="AD" clId="Web-{9B0D822C-AB3F-4FAC-A33C-A1D845120144}" dt="2020-11-03T04:03:28.336" v="2" actId="1076"/>
          <ac:spMkLst>
            <pc:docMk/>
            <pc:sldMk cId="1522239840" sldId="271"/>
            <ac:spMk id="47" creationId="{D9DA81FC-F925-46B8-8A35-91DE52598E54}"/>
          </ac:spMkLst>
        </pc:spChg>
      </pc:sldChg>
    </pc:docChg>
  </pc:docChgLst>
  <pc:docChgLst>
    <pc:chgData name="Petros Pechlivanoglou" userId="d69dc122-c1af-4bbf-b190-b9c926a19092" providerId="ADAL" clId="{E870B9A2-BBBC-4FD9-A095-DD3A117AC67A}"/>
    <pc:docChg chg="undo custSel addSld delSld modSld sldOrd">
      <pc:chgData name="Petros Pechlivanoglou" userId="d69dc122-c1af-4bbf-b190-b9c926a19092" providerId="ADAL" clId="{E870B9A2-BBBC-4FD9-A095-DD3A117AC67A}" dt="2020-11-03T04:04:46.259" v="890"/>
      <pc:docMkLst>
        <pc:docMk/>
      </pc:docMkLst>
      <pc:sldChg chg="del">
        <pc:chgData name="Petros Pechlivanoglou" userId="d69dc122-c1af-4bbf-b190-b9c926a19092" providerId="ADAL" clId="{E870B9A2-BBBC-4FD9-A095-DD3A117AC67A}" dt="2020-11-03T00:23:27.859" v="0" actId="47"/>
        <pc:sldMkLst>
          <pc:docMk/>
          <pc:sldMk cId="126731327" sldId="256"/>
        </pc:sldMkLst>
      </pc:sldChg>
      <pc:sldChg chg="del">
        <pc:chgData name="Petros Pechlivanoglou" userId="d69dc122-c1af-4bbf-b190-b9c926a19092" providerId="ADAL" clId="{E870B9A2-BBBC-4FD9-A095-DD3A117AC67A}" dt="2020-11-03T00:27:50.423" v="36" actId="47"/>
        <pc:sldMkLst>
          <pc:docMk/>
          <pc:sldMk cId="1236097405" sldId="258"/>
        </pc:sldMkLst>
      </pc:sldChg>
      <pc:sldChg chg="del">
        <pc:chgData name="Petros Pechlivanoglou" userId="d69dc122-c1af-4bbf-b190-b9c926a19092" providerId="ADAL" clId="{E870B9A2-BBBC-4FD9-A095-DD3A117AC67A}" dt="2020-11-03T00:23:27.859" v="0" actId="47"/>
        <pc:sldMkLst>
          <pc:docMk/>
          <pc:sldMk cId="961895113" sldId="262"/>
        </pc:sldMkLst>
      </pc:sldChg>
      <pc:sldChg chg="del">
        <pc:chgData name="Petros Pechlivanoglou" userId="d69dc122-c1af-4bbf-b190-b9c926a19092" providerId="ADAL" clId="{E870B9A2-BBBC-4FD9-A095-DD3A117AC67A}" dt="2020-11-03T00:23:27.859" v="0" actId="47"/>
        <pc:sldMkLst>
          <pc:docMk/>
          <pc:sldMk cId="1266459052" sldId="263"/>
        </pc:sldMkLst>
      </pc:sldChg>
      <pc:sldChg chg="del">
        <pc:chgData name="Petros Pechlivanoglou" userId="d69dc122-c1af-4bbf-b190-b9c926a19092" providerId="ADAL" clId="{E870B9A2-BBBC-4FD9-A095-DD3A117AC67A}" dt="2020-11-03T00:23:27.859" v="0" actId="47"/>
        <pc:sldMkLst>
          <pc:docMk/>
          <pc:sldMk cId="1017845314" sldId="264"/>
        </pc:sldMkLst>
      </pc:sldChg>
      <pc:sldChg chg="del">
        <pc:chgData name="Petros Pechlivanoglou" userId="d69dc122-c1af-4bbf-b190-b9c926a19092" providerId="ADAL" clId="{E870B9A2-BBBC-4FD9-A095-DD3A117AC67A}" dt="2020-11-03T00:23:27.859" v="0" actId="47"/>
        <pc:sldMkLst>
          <pc:docMk/>
          <pc:sldMk cId="922719530" sldId="265"/>
        </pc:sldMkLst>
      </pc:sldChg>
      <pc:sldChg chg="del">
        <pc:chgData name="Petros Pechlivanoglou" userId="d69dc122-c1af-4bbf-b190-b9c926a19092" providerId="ADAL" clId="{E870B9A2-BBBC-4FD9-A095-DD3A117AC67A}" dt="2020-11-03T00:23:27.859" v="0" actId="47"/>
        <pc:sldMkLst>
          <pc:docMk/>
          <pc:sldMk cId="113176528" sldId="266"/>
        </pc:sldMkLst>
      </pc:sldChg>
      <pc:sldChg chg="del">
        <pc:chgData name="Petros Pechlivanoglou" userId="d69dc122-c1af-4bbf-b190-b9c926a19092" providerId="ADAL" clId="{E870B9A2-BBBC-4FD9-A095-DD3A117AC67A}" dt="2020-11-03T00:23:27.859" v="0" actId="47"/>
        <pc:sldMkLst>
          <pc:docMk/>
          <pc:sldMk cId="349702942" sldId="267"/>
        </pc:sldMkLst>
      </pc:sldChg>
      <pc:sldChg chg="del">
        <pc:chgData name="Petros Pechlivanoglou" userId="d69dc122-c1af-4bbf-b190-b9c926a19092" providerId="ADAL" clId="{E870B9A2-BBBC-4FD9-A095-DD3A117AC67A}" dt="2020-11-03T00:23:29.427" v="1" actId="47"/>
        <pc:sldMkLst>
          <pc:docMk/>
          <pc:sldMk cId="1069098861" sldId="268"/>
        </pc:sldMkLst>
      </pc:sldChg>
      <pc:sldChg chg="delSp modSp del mod delAnim">
        <pc:chgData name="Petros Pechlivanoglou" userId="d69dc122-c1af-4bbf-b190-b9c926a19092" providerId="ADAL" clId="{E870B9A2-BBBC-4FD9-A095-DD3A117AC67A}" dt="2020-11-03T00:25:42.402" v="17" actId="47"/>
        <pc:sldMkLst>
          <pc:docMk/>
          <pc:sldMk cId="1035770736" sldId="269"/>
        </pc:sldMkLst>
        <pc:spChg chg="del">
          <ac:chgData name="Petros Pechlivanoglou" userId="d69dc122-c1af-4bbf-b190-b9c926a19092" providerId="ADAL" clId="{E870B9A2-BBBC-4FD9-A095-DD3A117AC67A}" dt="2020-11-03T00:23:50.805" v="4" actId="478"/>
          <ac:spMkLst>
            <pc:docMk/>
            <pc:sldMk cId="1035770736" sldId="269"/>
            <ac:spMk id="684" creationId="{00000000-0000-0000-0000-000000000000}"/>
          </ac:spMkLst>
        </pc:spChg>
        <pc:spChg chg="del">
          <ac:chgData name="Petros Pechlivanoglou" userId="d69dc122-c1af-4bbf-b190-b9c926a19092" providerId="ADAL" clId="{E870B9A2-BBBC-4FD9-A095-DD3A117AC67A}" dt="2020-11-03T00:24:32.795" v="7" actId="478"/>
          <ac:spMkLst>
            <pc:docMk/>
            <pc:sldMk cId="1035770736" sldId="269"/>
            <ac:spMk id="685" creationId="{00000000-0000-0000-0000-000000000000}"/>
          </ac:spMkLst>
        </pc:spChg>
        <pc:spChg chg="del">
          <ac:chgData name="Petros Pechlivanoglou" userId="d69dc122-c1af-4bbf-b190-b9c926a19092" providerId="ADAL" clId="{E870B9A2-BBBC-4FD9-A095-DD3A117AC67A}" dt="2020-11-03T00:23:56.766" v="5" actId="478"/>
          <ac:spMkLst>
            <pc:docMk/>
            <pc:sldMk cId="1035770736" sldId="269"/>
            <ac:spMk id="686" creationId="{00000000-0000-0000-0000-000000000000}"/>
          </ac:spMkLst>
        </pc:spChg>
        <pc:spChg chg="mod">
          <ac:chgData name="Petros Pechlivanoglou" userId="d69dc122-c1af-4bbf-b190-b9c926a19092" providerId="ADAL" clId="{E870B9A2-BBBC-4FD9-A095-DD3A117AC67A}" dt="2020-11-03T00:24:00.251" v="6" actId="20577"/>
          <ac:spMkLst>
            <pc:docMk/>
            <pc:sldMk cId="1035770736" sldId="269"/>
            <ac:spMk id="715" creationId="{00000000-0000-0000-0000-000000000000}"/>
          </ac:spMkLst>
        </pc:spChg>
        <pc:graphicFrameChg chg="del">
          <ac:chgData name="Petros Pechlivanoglou" userId="d69dc122-c1af-4bbf-b190-b9c926a19092" providerId="ADAL" clId="{E870B9A2-BBBC-4FD9-A095-DD3A117AC67A}" dt="2020-11-03T00:23:48.470" v="3" actId="478"/>
          <ac:graphicFrameMkLst>
            <pc:docMk/>
            <pc:sldMk cId="1035770736" sldId="269"/>
            <ac:graphicFrameMk id="683" creationId="{00000000-0000-0000-0000-000000000000}"/>
          </ac:graphicFrameMkLst>
        </pc:graphicFrameChg>
      </pc:sldChg>
      <pc:sldChg chg="addSp delSp modSp del mod">
        <pc:chgData name="Petros Pechlivanoglou" userId="d69dc122-c1af-4bbf-b190-b9c926a19092" providerId="ADAL" clId="{E870B9A2-BBBC-4FD9-A095-DD3A117AC67A}" dt="2020-11-03T00:27:54.871" v="37" actId="47"/>
        <pc:sldMkLst>
          <pc:docMk/>
          <pc:sldMk cId="1367645087" sldId="270"/>
        </pc:sldMkLst>
        <pc:spChg chg="add del mod">
          <ac:chgData name="Petros Pechlivanoglou" userId="d69dc122-c1af-4bbf-b190-b9c926a19092" providerId="ADAL" clId="{E870B9A2-BBBC-4FD9-A095-DD3A117AC67A}" dt="2020-11-03T00:25:39.064" v="16" actId="478"/>
          <ac:spMkLst>
            <pc:docMk/>
            <pc:sldMk cId="1367645087" sldId="270"/>
            <ac:spMk id="3" creationId="{F038283E-CED2-4258-8C73-B1C5649A0F7B}"/>
          </ac:spMkLst>
        </pc:spChg>
        <pc:spChg chg="add del mod">
          <ac:chgData name="Petros Pechlivanoglou" userId="d69dc122-c1af-4bbf-b190-b9c926a19092" providerId="ADAL" clId="{E870B9A2-BBBC-4FD9-A095-DD3A117AC67A}" dt="2020-11-03T00:24:51.708" v="10" actId="478"/>
          <ac:spMkLst>
            <pc:docMk/>
            <pc:sldMk cId="1367645087" sldId="270"/>
            <ac:spMk id="5" creationId="{3402563D-F864-46EE-B857-0349E28D25C2}"/>
          </ac:spMkLst>
        </pc:spChg>
        <pc:spChg chg="mod">
          <ac:chgData name="Petros Pechlivanoglou" userId="d69dc122-c1af-4bbf-b190-b9c926a19092" providerId="ADAL" clId="{E870B9A2-BBBC-4FD9-A095-DD3A117AC67A}" dt="2020-11-03T00:26:31.828" v="21"/>
          <ac:spMkLst>
            <pc:docMk/>
            <pc:sldMk cId="1367645087" sldId="270"/>
            <ac:spMk id="41" creationId="{73CD5F2F-1FD7-430A-AA46-5B427E963258}"/>
          </ac:spMkLst>
        </pc:spChg>
        <pc:spChg chg="mod">
          <ac:chgData name="Petros Pechlivanoglou" userId="d69dc122-c1af-4bbf-b190-b9c926a19092" providerId="ADAL" clId="{E870B9A2-BBBC-4FD9-A095-DD3A117AC67A}" dt="2020-11-03T00:26:31.828" v="21"/>
          <ac:spMkLst>
            <pc:docMk/>
            <pc:sldMk cId="1367645087" sldId="270"/>
            <ac:spMk id="42" creationId="{46C0FEEF-8A76-4250-9AA7-EA7DF6C4DC9F}"/>
          </ac:spMkLst>
        </pc:spChg>
        <pc:spChg chg="mod">
          <ac:chgData name="Petros Pechlivanoglou" userId="d69dc122-c1af-4bbf-b190-b9c926a19092" providerId="ADAL" clId="{E870B9A2-BBBC-4FD9-A095-DD3A117AC67A}" dt="2020-11-03T00:26:31.828" v="21"/>
          <ac:spMkLst>
            <pc:docMk/>
            <pc:sldMk cId="1367645087" sldId="270"/>
            <ac:spMk id="43" creationId="{C743793A-B3A7-415A-B43A-37D42E362EB7}"/>
          </ac:spMkLst>
        </pc:spChg>
        <pc:spChg chg="mod">
          <ac:chgData name="Petros Pechlivanoglou" userId="d69dc122-c1af-4bbf-b190-b9c926a19092" providerId="ADAL" clId="{E870B9A2-BBBC-4FD9-A095-DD3A117AC67A}" dt="2020-11-03T00:26:31.828" v="21"/>
          <ac:spMkLst>
            <pc:docMk/>
            <pc:sldMk cId="1367645087" sldId="270"/>
            <ac:spMk id="44" creationId="{91E72450-7165-4856-87D1-965EBFA3F187}"/>
          </ac:spMkLst>
        </pc:spChg>
        <pc:spChg chg="mod">
          <ac:chgData name="Petros Pechlivanoglou" userId="d69dc122-c1af-4bbf-b190-b9c926a19092" providerId="ADAL" clId="{E870B9A2-BBBC-4FD9-A095-DD3A117AC67A}" dt="2020-11-03T00:26:31.828" v="21"/>
          <ac:spMkLst>
            <pc:docMk/>
            <pc:sldMk cId="1367645087" sldId="270"/>
            <ac:spMk id="45" creationId="{E7F0BF8F-D84C-4E8C-A415-55146BA442BA}"/>
          </ac:spMkLst>
        </pc:spChg>
        <pc:spChg chg="mod">
          <ac:chgData name="Petros Pechlivanoglou" userId="d69dc122-c1af-4bbf-b190-b9c926a19092" providerId="ADAL" clId="{E870B9A2-BBBC-4FD9-A095-DD3A117AC67A}" dt="2020-11-03T00:26:37.694" v="24"/>
          <ac:spMkLst>
            <pc:docMk/>
            <pc:sldMk cId="1367645087" sldId="270"/>
            <ac:spMk id="48" creationId="{6398973C-7CE6-4CC5-9FFC-E561A81BA158}"/>
          </ac:spMkLst>
        </pc:spChg>
        <pc:spChg chg="mod">
          <ac:chgData name="Petros Pechlivanoglou" userId="d69dc122-c1af-4bbf-b190-b9c926a19092" providerId="ADAL" clId="{E870B9A2-BBBC-4FD9-A095-DD3A117AC67A}" dt="2020-11-03T00:26:37.694" v="24"/>
          <ac:spMkLst>
            <pc:docMk/>
            <pc:sldMk cId="1367645087" sldId="270"/>
            <ac:spMk id="49" creationId="{526C7203-E334-4E6F-95A5-1916011B8A8F}"/>
          </ac:spMkLst>
        </pc:spChg>
        <pc:spChg chg="mod">
          <ac:chgData name="Petros Pechlivanoglou" userId="d69dc122-c1af-4bbf-b190-b9c926a19092" providerId="ADAL" clId="{E870B9A2-BBBC-4FD9-A095-DD3A117AC67A}" dt="2020-11-03T00:26:37.694" v="24"/>
          <ac:spMkLst>
            <pc:docMk/>
            <pc:sldMk cId="1367645087" sldId="270"/>
            <ac:spMk id="50" creationId="{3A377FA0-AD47-4955-885A-05E51C3858B2}"/>
          </ac:spMkLst>
        </pc:spChg>
        <pc:spChg chg="mod">
          <ac:chgData name="Petros Pechlivanoglou" userId="d69dc122-c1af-4bbf-b190-b9c926a19092" providerId="ADAL" clId="{E870B9A2-BBBC-4FD9-A095-DD3A117AC67A}" dt="2020-11-03T00:26:37.694" v="24"/>
          <ac:spMkLst>
            <pc:docMk/>
            <pc:sldMk cId="1367645087" sldId="270"/>
            <ac:spMk id="51" creationId="{4C58D3BA-498B-4D5A-BA36-05F14D16D125}"/>
          </ac:spMkLst>
        </pc:spChg>
        <pc:spChg chg="mod">
          <ac:chgData name="Petros Pechlivanoglou" userId="d69dc122-c1af-4bbf-b190-b9c926a19092" providerId="ADAL" clId="{E870B9A2-BBBC-4FD9-A095-DD3A117AC67A}" dt="2020-11-03T00:26:37.694" v="24"/>
          <ac:spMkLst>
            <pc:docMk/>
            <pc:sldMk cId="1367645087" sldId="270"/>
            <ac:spMk id="52" creationId="{CFCE3CDB-2916-418C-A32B-F3005D05571B}"/>
          </ac:spMkLst>
        </pc:spChg>
        <pc:spChg chg="del">
          <ac:chgData name="Petros Pechlivanoglou" userId="d69dc122-c1af-4bbf-b190-b9c926a19092" providerId="ADAL" clId="{E870B9A2-BBBC-4FD9-A095-DD3A117AC67A}" dt="2020-11-03T00:24:41.422" v="8" actId="478"/>
          <ac:spMkLst>
            <pc:docMk/>
            <pc:sldMk cId="1367645087" sldId="270"/>
            <ac:spMk id="720" creationId="{00000000-0000-0000-0000-000000000000}"/>
          </ac:spMkLst>
        </pc:spChg>
        <pc:spChg chg="del">
          <ac:chgData name="Petros Pechlivanoglou" userId="d69dc122-c1af-4bbf-b190-b9c926a19092" providerId="ADAL" clId="{E870B9A2-BBBC-4FD9-A095-DD3A117AC67A}" dt="2020-11-03T00:24:47.117" v="9" actId="478"/>
          <ac:spMkLst>
            <pc:docMk/>
            <pc:sldMk cId="1367645087" sldId="270"/>
            <ac:spMk id="721" creationId="{00000000-0000-0000-0000-000000000000}"/>
          </ac:spMkLst>
        </pc:spChg>
        <pc:spChg chg="del">
          <ac:chgData name="Petros Pechlivanoglou" userId="d69dc122-c1af-4bbf-b190-b9c926a19092" providerId="ADAL" clId="{E870B9A2-BBBC-4FD9-A095-DD3A117AC67A}" dt="2020-11-03T00:24:41.422" v="8" actId="478"/>
          <ac:spMkLst>
            <pc:docMk/>
            <pc:sldMk cId="1367645087" sldId="270"/>
            <ac:spMk id="723" creationId="{00000000-0000-0000-0000-000000000000}"/>
          </ac:spMkLst>
        </pc:spChg>
        <pc:spChg chg="del">
          <ac:chgData name="Petros Pechlivanoglou" userId="d69dc122-c1af-4bbf-b190-b9c926a19092" providerId="ADAL" clId="{E870B9A2-BBBC-4FD9-A095-DD3A117AC67A}" dt="2020-11-03T00:24:41.422" v="8" actId="478"/>
          <ac:spMkLst>
            <pc:docMk/>
            <pc:sldMk cId="1367645087" sldId="270"/>
            <ac:spMk id="724" creationId="{00000000-0000-0000-0000-000000000000}"/>
          </ac:spMkLst>
        </pc:spChg>
        <pc:spChg chg="del">
          <ac:chgData name="Petros Pechlivanoglou" userId="d69dc122-c1af-4bbf-b190-b9c926a19092" providerId="ADAL" clId="{E870B9A2-BBBC-4FD9-A095-DD3A117AC67A}" dt="2020-11-03T00:24:41.422" v="8" actId="478"/>
          <ac:spMkLst>
            <pc:docMk/>
            <pc:sldMk cId="1367645087" sldId="270"/>
            <ac:spMk id="725" creationId="{00000000-0000-0000-0000-000000000000}"/>
          </ac:spMkLst>
        </pc:spChg>
        <pc:spChg chg="del mod">
          <ac:chgData name="Petros Pechlivanoglou" userId="d69dc122-c1af-4bbf-b190-b9c926a19092" providerId="ADAL" clId="{E870B9A2-BBBC-4FD9-A095-DD3A117AC67A}" dt="2020-11-03T00:26:52.876" v="26" actId="478"/>
          <ac:spMkLst>
            <pc:docMk/>
            <pc:sldMk cId="1367645087" sldId="270"/>
            <ac:spMk id="748" creationId="{00000000-0000-0000-0000-000000000000}"/>
          </ac:spMkLst>
        </pc:spChg>
        <pc:spChg chg="del">
          <ac:chgData name="Petros Pechlivanoglou" userId="d69dc122-c1af-4bbf-b190-b9c926a19092" providerId="ADAL" clId="{E870B9A2-BBBC-4FD9-A095-DD3A117AC67A}" dt="2020-11-03T00:24:41.422" v="8" actId="478"/>
          <ac:spMkLst>
            <pc:docMk/>
            <pc:sldMk cId="1367645087" sldId="270"/>
            <ac:spMk id="751" creationId="{00000000-0000-0000-0000-000000000000}"/>
          </ac:spMkLst>
        </pc:spChg>
        <pc:spChg chg="del">
          <ac:chgData name="Petros Pechlivanoglou" userId="d69dc122-c1af-4bbf-b190-b9c926a19092" providerId="ADAL" clId="{E870B9A2-BBBC-4FD9-A095-DD3A117AC67A}" dt="2020-11-03T00:27:09.708" v="32" actId="478"/>
          <ac:spMkLst>
            <pc:docMk/>
            <pc:sldMk cId="1367645087" sldId="270"/>
            <ac:spMk id="752" creationId="{00000000-0000-0000-0000-000000000000}"/>
          </ac:spMkLst>
        </pc:spChg>
        <pc:grpChg chg="add del mod">
          <ac:chgData name="Petros Pechlivanoglou" userId="d69dc122-c1af-4bbf-b190-b9c926a19092" providerId="ADAL" clId="{E870B9A2-BBBC-4FD9-A095-DD3A117AC67A}" dt="2020-11-03T00:26:32.586" v="22"/>
          <ac:grpSpMkLst>
            <pc:docMk/>
            <pc:sldMk cId="1367645087" sldId="270"/>
            <ac:grpSpMk id="39" creationId="{D9C645DE-EF42-46C6-8690-BDD3DAD719B8}"/>
          </ac:grpSpMkLst>
        </pc:grpChg>
        <pc:grpChg chg="mod">
          <ac:chgData name="Petros Pechlivanoglou" userId="d69dc122-c1af-4bbf-b190-b9c926a19092" providerId="ADAL" clId="{E870B9A2-BBBC-4FD9-A095-DD3A117AC67A}" dt="2020-11-03T00:26:31.828" v="21"/>
          <ac:grpSpMkLst>
            <pc:docMk/>
            <pc:sldMk cId="1367645087" sldId="270"/>
            <ac:grpSpMk id="40" creationId="{8C67BA16-1F4D-4C24-ACBA-168510FD0EDC}"/>
          </ac:grpSpMkLst>
        </pc:grpChg>
        <pc:grpChg chg="add mod">
          <ac:chgData name="Petros Pechlivanoglou" userId="d69dc122-c1af-4bbf-b190-b9c926a19092" providerId="ADAL" clId="{E870B9A2-BBBC-4FD9-A095-DD3A117AC67A}" dt="2020-11-03T00:26:37.694" v="24"/>
          <ac:grpSpMkLst>
            <pc:docMk/>
            <pc:sldMk cId="1367645087" sldId="270"/>
            <ac:grpSpMk id="46" creationId="{237A1376-6A95-4373-B1F3-B450D01C03A8}"/>
          </ac:grpSpMkLst>
        </pc:grpChg>
        <pc:grpChg chg="mod">
          <ac:chgData name="Petros Pechlivanoglou" userId="d69dc122-c1af-4bbf-b190-b9c926a19092" providerId="ADAL" clId="{E870B9A2-BBBC-4FD9-A095-DD3A117AC67A}" dt="2020-11-03T00:26:37.694" v="24"/>
          <ac:grpSpMkLst>
            <pc:docMk/>
            <pc:sldMk cId="1367645087" sldId="270"/>
            <ac:grpSpMk id="47" creationId="{0DEA4D30-C546-499A-9DF1-12661E93E560}"/>
          </ac:grpSpMkLst>
        </pc:grpChg>
        <pc:grpChg chg="del">
          <ac:chgData name="Petros Pechlivanoglou" userId="d69dc122-c1af-4bbf-b190-b9c926a19092" providerId="ADAL" clId="{E870B9A2-BBBC-4FD9-A095-DD3A117AC67A}" dt="2020-11-03T00:26:37.184" v="23" actId="478"/>
          <ac:grpSpMkLst>
            <pc:docMk/>
            <pc:sldMk cId="1367645087" sldId="270"/>
            <ac:grpSpMk id="727" creationId="{00000000-0000-0000-0000-000000000000}"/>
          </ac:grpSpMkLst>
        </pc:grpChg>
        <pc:grpChg chg="add del mod">
          <ac:chgData name="Petros Pechlivanoglou" userId="d69dc122-c1af-4bbf-b190-b9c926a19092" providerId="ADAL" clId="{E870B9A2-BBBC-4FD9-A095-DD3A117AC67A}" dt="2020-11-03T00:27:21.077" v="35" actId="1036"/>
          <ac:grpSpMkLst>
            <pc:docMk/>
            <pc:sldMk cId="1367645087" sldId="270"/>
            <ac:grpSpMk id="745" creationId="{00000000-0000-0000-0000-000000000000}"/>
          </ac:grpSpMkLst>
        </pc:grpChg>
        <pc:graphicFrameChg chg="del">
          <ac:chgData name="Petros Pechlivanoglou" userId="d69dc122-c1af-4bbf-b190-b9c926a19092" providerId="ADAL" clId="{E870B9A2-BBBC-4FD9-A095-DD3A117AC67A}" dt="2020-11-03T00:24:41.422" v="8" actId="478"/>
          <ac:graphicFrameMkLst>
            <pc:docMk/>
            <pc:sldMk cId="1367645087" sldId="270"/>
            <ac:graphicFrameMk id="722" creationId="{00000000-0000-0000-0000-000000000000}"/>
          </ac:graphicFrameMkLst>
        </pc:graphicFrameChg>
        <pc:cxnChg chg="del">
          <ac:chgData name="Petros Pechlivanoglou" userId="d69dc122-c1af-4bbf-b190-b9c926a19092" providerId="ADAL" clId="{E870B9A2-BBBC-4FD9-A095-DD3A117AC67A}" dt="2020-11-03T00:26:57.372" v="28" actId="478"/>
          <ac:cxnSpMkLst>
            <pc:docMk/>
            <pc:sldMk cId="1367645087" sldId="270"/>
            <ac:cxnSpMk id="749" creationId="{00000000-0000-0000-0000-000000000000}"/>
          </ac:cxnSpMkLst>
        </pc:cxnChg>
        <pc:cxnChg chg="del">
          <ac:chgData name="Petros Pechlivanoglou" userId="d69dc122-c1af-4bbf-b190-b9c926a19092" providerId="ADAL" clId="{E870B9A2-BBBC-4FD9-A095-DD3A117AC67A}" dt="2020-11-03T00:27:02.493" v="31" actId="478"/>
          <ac:cxnSpMkLst>
            <pc:docMk/>
            <pc:sldMk cId="1367645087" sldId="270"/>
            <ac:cxnSpMk id="750" creationId="{00000000-0000-0000-0000-000000000000}"/>
          </ac:cxnSpMkLst>
        </pc:cxnChg>
      </pc:sldChg>
      <pc:sldChg chg="addSp delSp modSp mod ord modAnim">
        <pc:chgData name="Petros Pechlivanoglou" userId="d69dc122-c1af-4bbf-b190-b9c926a19092" providerId="ADAL" clId="{E870B9A2-BBBC-4FD9-A095-DD3A117AC67A}" dt="2020-11-03T04:04:46.259" v="890"/>
        <pc:sldMkLst>
          <pc:docMk/>
          <pc:sldMk cId="1522239840" sldId="271"/>
        </pc:sldMkLst>
        <pc:spChg chg="add del mod">
          <ac:chgData name="Petros Pechlivanoglou" userId="d69dc122-c1af-4bbf-b190-b9c926a19092" providerId="ADAL" clId="{E870B9A2-BBBC-4FD9-A095-DD3A117AC67A}" dt="2020-11-03T00:25:14.672" v="15" actId="478"/>
          <ac:spMkLst>
            <pc:docMk/>
            <pc:sldMk cId="1522239840" sldId="271"/>
            <ac:spMk id="3" creationId="{696AAEDE-2602-4A1F-9785-3C71A1DF4955}"/>
          </ac:spMkLst>
        </pc:spChg>
        <pc:spChg chg="add del mod">
          <ac:chgData name="Petros Pechlivanoglou" userId="d69dc122-c1af-4bbf-b190-b9c926a19092" providerId="ADAL" clId="{E870B9A2-BBBC-4FD9-A095-DD3A117AC67A}" dt="2020-11-03T00:25:12.044" v="14" actId="478"/>
          <ac:spMkLst>
            <pc:docMk/>
            <pc:sldMk cId="1522239840" sldId="271"/>
            <ac:spMk id="5" creationId="{F6DEEED9-A9DF-4E00-9B83-60EA85C1BD48}"/>
          </ac:spMkLst>
        </pc:spChg>
        <pc:spChg chg="add mod">
          <ac:chgData name="Petros Pechlivanoglou" userId="d69dc122-c1af-4bbf-b190-b9c926a19092" providerId="ADAL" clId="{E870B9A2-BBBC-4FD9-A095-DD3A117AC67A}" dt="2020-11-03T03:18:15.005" v="877" actId="1035"/>
          <ac:spMkLst>
            <pc:docMk/>
            <pc:sldMk cId="1522239840" sldId="271"/>
            <ac:spMk id="6" creationId="{48F0EC4F-560D-4268-A58A-F91984A00C27}"/>
          </ac:spMkLst>
        </pc:spChg>
        <pc:spChg chg="add mod">
          <ac:chgData name="Petros Pechlivanoglou" userId="d69dc122-c1af-4bbf-b190-b9c926a19092" providerId="ADAL" clId="{E870B9A2-BBBC-4FD9-A095-DD3A117AC67A}" dt="2020-11-03T03:18:15.005" v="877" actId="1035"/>
          <ac:spMkLst>
            <pc:docMk/>
            <pc:sldMk cId="1522239840" sldId="271"/>
            <ac:spMk id="7" creationId="{C46B1234-C336-4CBD-84A6-3023458B569F}"/>
          </ac:spMkLst>
        </pc:spChg>
        <pc:spChg chg="add mod">
          <ac:chgData name="Petros Pechlivanoglou" userId="d69dc122-c1af-4bbf-b190-b9c926a19092" providerId="ADAL" clId="{E870B9A2-BBBC-4FD9-A095-DD3A117AC67A}" dt="2020-11-03T03:18:15.005" v="877" actId="1035"/>
          <ac:spMkLst>
            <pc:docMk/>
            <pc:sldMk cId="1522239840" sldId="271"/>
            <ac:spMk id="8" creationId="{C863D72A-ADAE-4DA6-A7B0-2E2F812E417C}"/>
          </ac:spMkLst>
        </pc:spChg>
        <pc:spChg chg="add mod">
          <ac:chgData name="Petros Pechlivanoglou" userId="d69dc122-c1af-4bbf-b190-b9c926a19092" providerId="ADAL" clId="{E870B9A2-BBBC-4FD9-A095-DD3A117AC67A}" dt="2020-11-03T00:30:28.731" v="468"/>
          <ac:spMkLst>
            <pc:docMk/>
            <pc:sldMk cId="1522239840" sldId="271"/>
            <ac:spMk id="46" creationId="{0F99415C-4C69-4482-8257-F65379CAA0A3}"/>
          </ac:spMkLst>
        </pc:spChg>
        <pc:spChg chg="add mod">
          <ac:chgData name="Petros Pechlivanoglou" userId="d69dc122-c1af-4bbf-b190-b9c926a19092" providerId="ADAL" clId="{E870B9A2-BBBC-4FD9-A095-DD3A117AC67A}" dt="2020-11-03T03:18:26.837" v="889" actId="20577"/>
          <ac:spMkLst>
            <pc:docMk/>
            <pc:sldMk cId="1522239840" sldId="271"/>
            <ac:spMk id="47" creationId="{D9DA81FC-F925-46B8-8A35-91DE52598E54}"/>
          </ac:spMkLst>
        </pc:spChg>
        <pc:spChg chg="del">
          <ac:chgData name="Petros Pechlivanoglou" userId="d69dc122-c1af-4bbf-b190-b9c926a19092" providerId="ADAL" clId="{E870B9A2-BBBC-4FD9-A095-DD3A117AC67A}" dt="2020-11-03T00:25:09.120" v="13" actId="478"/>
          <ac:spMkLst>
            <pc:docMk/>
            <pc:sldMk cId="1522239840" sldId="271"/>
            <ac:spMk id="757" creationId="{00000000-0000-0000-0000-000000000000}"/>
          </ac:spMkLst>
        </pc:spChg>
        <pc:spChg chg="del">
          <ac:chgData name="Petros Pechlivanoglou" userId="d69dc122-c1af-4bbf-b190-b9c926a19092" providerId="ADAL" clId="{E870B9A2-BBBC-4FD9-A095-DD3A117AC67A}" dt="2020-11-03T00:25:06.598" v="12" actId="478"/>
          <ac:spMkLst>
            <pc:docMk/>
            <pc:sldMk cId="1522239840" sldId="271"/>
            <ac:spMk id="758" creationId="{00000000-0000-0000-0000-000000000000}"/>
          </ac:spMkLst>
        </pc:spChg>
        <pc:spChg chg="del">
          <ac:chgData name="Petros Pechlivanoglou" userId="d69dc122-c1af-4bbf-b190-b9c926a19092" providerId="ADAL" clId="{E870B9A2-BBBC-4FD9-A095-DD3A117AC67A}" dt="2020-11-03T00:25:02.853" v="11" actId="478"/>
          <ac:spMkLst>
            <pc:docMk/>
            <pc:sldMk cId="1522239840" sldId="271"/>
            <ac:spMk id="760" creationId="{00000000-0000-0000-0000-000000000000}"/>
          </ac:spMkLst>
        </pc:spChg>
        <pc:spChg chg="del">
          <ac:chgData name="Petros Pechlivanoglou" userId="d69dc122-c1af-4bbf-b190-b9c926a19092" providerId="ADAL" clId="{E870B9A2-BBBC-4FD9-A095-DD3A117AC67A}" dt="2020-11-03T00:25:02.853" v="11" actId="478"/>
          <ac:spMkLst>
            <pc:docMk/>
            <pc:sldMk cId="1522239840" sldId="271"/>
            <ac:spMk id="761" creationId="{00000000-0000-0000-0000-000000000000}"/>
          </ac:spMkLst>
        </pc:spChg>
        <pc:spChg chg="del">
          <ac:chgData name="Petros Pechlivanoglou" userId="d69dc122-c1af-4bbf-b190-b9c926a19092" providerId="ADAL" clId="{E870B9A2-BBBC-4FD9-A095-DD3A117AC67A}" dt="2020-11-03T00:25:02.853" v="11" actId="478"/>
          <ac:spMkLst>
            <pc:docMk/>
            <pc:sldMk cId="1522239840" sldId="271"/>
            <ac:spMk id="769" creationId="{00000000-0000-0000-0000-000000000000}"/>
          </ac:spMkLst>
        </pc:spChg>
        <pc:spChg chg="mod">
          <ac:chgData name="Petros Pechlivanoglou" userId="d69dc122-c1af-4bbf-b190-b9c926a19092" providerId="ADAL" clId="{E870B9A2-BBBC-4FD9-A095-DD3A117AC67A}" dt="2020-11-03T03:18:15.005" v="877" actId="1035"/>
          <ac:spMkLst>
            <pc:docMk/>
            <pc:sldMk cId="1522239840" sldId="271"/>
            <ac:spMk id="770" creationId="{00000000-0000-0000-0000-000000000000}"/>
          </ac:spMkLst>
        </pc:spChg>
        <pc:spChg chg="del">
          <ac:chgData name="Petros Pechlivanoglou" userId="d69dc122-c1af-4bbf-b190-b9c926a19092" providerId="ADAL" clId="{E870B9A2-BBBC-4FD9-A095-DD3A117AC67A}" dt="2020-11-03T00:25:56.741" v="20" actId="478"/>
          <ac:spMkLst>
            <pc:docMk/>
            <pc:sldMk cId="1522239840" sldId="271"/>
            <ac:spMk id="786" creationId="{00000000-0000-0000-0000-000000000000}"/>
          </ac:spMkLst>
        </pc:spChg>
        <pc:spChg chg="del">
          <ac:chgData name="Petros Pechlivanoglou" userId="d69dc122-c1af-4bbf-b190-b9c926a19092" providerId="ADAL" clId="{E870B9A2-BBBC-4FD9-A095-DD3A117AC67A}" dt="2020-11-03T00:25:54.749" v="19" actId="478"/>
          <ac:spMkLst>
            <pc:docMk/>
            <pc:sldMk cId="1522239840" sldId="271"/>
            <ac:spMk id="787" creationId="{00000000-0000-0000-0000-000000000000}"/>
          </ac:spMkLst>
        </pc:spChg>
        <pc:spChg chg="del">
          <ac:chgData name="Petros Pechlivanoglou" userId="d69dc122-c1af-4bbf-b190-b9c926a19092" providerId="ADAL" clId="{E870B9A2-BBBC-4FD9-A095-DD3A117AC67A}" dt="2020-11-03T00:25:51.284" v="18" actId="478"/>
          <ac:spMkLst>
            <pc:docMk/>
            <pc:sldMk cId="1522239840" sldId="271"/>
            <ac:spMk id="788" creationId="{00000000-0000-0000-0000-000000000000}"/>
          </ac:spMkLst>
        </pc:spChg>
        <pc:spChg chg="mod">
          <ac:chgData name="Petros Pechlivanoglou" userId="d69dc122-c1af-4bbf-b190-b9c926a19092" providerId="ADAL" clId="{E870B9A2-BBBC-4FD9-A095-DD3A117AC67A}" dt="2020-11-03T03:18:15.005" v="877" actId="1035"/>
          <ac:spMkLst>
            <pc:docMk/>
            <pc:sldMk cId="1522239840" sldId="271"/>
            <ac:spMk id="789" creationId="{00000000-0000-0000-0000-000000000000}"/>
          </ac:spMkLst>
        </pc:spChg>
        <pc:spChg chg="mod">
          <ac:chgData name="Petros Pechlivanoglou" userId="d69dc122-c1af-4bbf-b190-b9c926a19092" providerId="ADAL" clId="{E870B9A2-BBBC-4FD9-A095-DD3A117AC67A}" dt="2020-11-03T03:18:15.005" v="877" actId="1035"/>
          <ac:spMkLst>
            <pc:docMk/>
            <pc:sldMk cId="1522239840" sldId="271"/>
            <ac:spMk id="790" creationId="{00000000-0000-0000-0000-000000000000}"/>
          </ac:spMkLst>
        </pc:spChg>
        <pc:spChg chg="mod">
          <ac:chgData name="Petros Pechlivanoglou" userId="d69dc122-c1af-4bbf-b190-b9c926a19092" providerId="ADAL" clId="{E870B9A2-BBBC-4FD9-A095-DD3A117AC67A}" dt="2020-11-03T03:18:15.005" v="877" actId="1035"/>
          <ac:spMkLst>
            <pc:docMk/>
            <pc:sldMk cId="1522239840" sldId="271"/>
            <ac:spMk id="791" creationId="{00000000-0000-0000-0000-000000000000}"/>
          </ac:spMkLst>
        </pc:spChg>
        <pc:spChg chg="mod">
          <ac:chgData name="Petros Pechlivanoglou" userId="d69dc122-c1af-4bbf-b190-b9c926a19092" providerId="ADAL" clId="{E870B9A2-BBBC-4FD9-A095-DD3A117AC67A}" dt="2020-11-03T03:18:15.005" v="877" actId="1035"/>
          <ac:spMkLst>
            <pc:docMk/>
            <pc:sldMk cId="1522239840" sldId="271"/>
            <ac:spMk id="792" creationId="{00000000-0000-0000-0000-000000000000}"/>
          </ac:spMkLst>
        </pc:spChg>
        <pc:spChg chg="mod">
          <ac:chgData name="Petros Pechlivanoglou" userId="d69dc122-c1af-4bbf-b190-b9c926a19092" providerId="ADAL" clId="{E870B9A2-BBBC-4FD9-A095-DD3A117AC67A}" dt="2020-11-03T03:18:15.005" v="877" actId="1035"/>
          <ac:spMkLst>
            <pc:docMk/>
            <pc:sldMk cId="1522239840" sldId="271"/>
            <ac:spMk id="793" creationId="{00000000-0000-0000-0000-000000000000}"/>
          </ac:spMkLst>
        </pc:spChg>
        <pc:spChg chg="mod">
          <ac:chgData name="Petros Pechlivanoglou" userId="d69dc122-c1af-4bbf-b190-b9c926a19092" providerId="ADAL" clId="{E870B9A2-BBBC-4FD9-A095-DD3A117AC67A}" dt="2020-11-03T03:18:15.005" v="877" actId="1035"/>
          <ac:spMkLst>
            <pc:docMk/>
            <pc:sldMk cId="1522239840" sldId="271"/>
            <ac:spMk id="794" creationId="{00000000-0000-0000-0000-000000000000}"/>
          </ac:spMkLst>
        </pc:spChg>
        <pc:spChg chg="mod">
          <ac:chgData name="Petros Pechlivanoglou" userId="d69dc122-c1af-4bbf-b190-b9c926a19092" providerId="ADAL" clId="{E870B9A2-BBBC-4FD9-A095-DD3A117AC67A}" dt="2020-11-03T03:18:15.005" v="877" actId="1035"/>
          <ac:spMkLst>
            <pc:docMk/>
            <pc:sldMk cId="1522239840" sldId="271"/>
            <ac:spMk id="795" creationId="{00000000-0000-0000-0000-000000000000}"/>
          </ac:spMkLst>
        </pc:spChg>
        <pc:grpChg chg="mod">
          <ac:chgData name="Petros Pechlivanoglou" userId="d69dc122-c1af-4bbf-b190-b9c926a19092" providerId="ADAL" clId="{E870B9A2-BBBC-4FD9-A095-DD3A117AC67A}" dt="2020-11-03T03:18:15.005" v="877" actId="1035"/>
          <ac:grpSpMkLst>
            <pc:docMk/>
            <pc:sldMk cId="1522239840" sldId="271"/>
            <ac:grpSpMk id="762" creationId="{00000000-0000-0000-0000-000000000000}"/>
          </ac:grpSpMkLst>
        </pc:grpChg>
        <pc:grpChg chg="mod">
          <ac:chgData name="Petros Pechlivanoglou" userId="d69dc122-c1af-4bbf-b190-b9c926a19092" providerId="ADAL" clId="{E870B9A2-BBBC-4FD9-A095-DD3A117AC67A}" dt="2020-11-03T03:18:15.005" v="877" actId="1035"/>
          <ac:grpSpMkLst>
            <pc:docMk/>
            <pc:sldMk cId="1522239840" sldId="271"/>
            <ac:grpSpMk id="771" creationId="{00000000-0000-0000-0000-000000000000}"/>
          </ac:grpSpMkLst>
        </pc:grpChg>
        <pc:grpChg chg="mod">
          <ac:chgData name="Petros Pechlivanoglou" userId="d69dc122-c1af-4bbf-b190-b9c926a19092" providerId="ADAL" clId="{E870B9A2-BBBC-4FD9-A095-DD3A117AC67A}" dt="2020-11-03T03:18:15.005" v="877" actId="1035"/>
          <ac:grpSpMkLst>
            <pc:docMk/>
            <pc:sldMk cId="1522239840" sldId="271"/>
            <ac:grpSpMk id="783" creationId="{00000000-0000-0000-0000-000000000000}"/>
          </ac:grpSpMkLst>
        </pc:grpChg>
        <pc:graphicFrameChg chg="del">
          <ac:chgData name="Petros Pechlivanoglou" userId="d69dc122-c1af-4bbf-b190-b9c926a19092" providerId="ADAL" clId="{E870B9A2-BBBC-4FD9-A095-DD3A117AC67A}" dt="2020-11-03T00:25:02.853" v="11" actId="478"/>
          <ac:graphicFrameMkLst>
            <pc:docMk/>
            <pc:sldMk cId="1522239840" sldId="271"/>
            <ac:graphicFrameMk id="759" creationId="{00000000-0000-0000-0000-000000000000}"/>
          </ac:graphicFrameMkLst>
        </pc:graphicFrameChg>
      </pc:sldChg>
      <pc:sldChg chg="addSp delSp modSp add mod delAnim modAnim">
        <pc:chgData name="Petros Pechlivanoglou" userId="d69dc122-c1af-4bbf-b190-b9c926a19092" providerId="ADAL" clId="{E870B9A2-BBBC-4FD9-A095-DD3A117AC67A}" dt="2020-11-03T03:15:16.593" v="684"/>
        <pc:sldMkLst>
          <pc:docMk/>
          <pc:sldMk cId="559487359" sldId="272"/>
        </pc:sldMkLst>
        <pc:spChg chg="add del mod">
          <ac:chgData name="Petros Pechlivanoglou" userId="d69dc122-c1af-4bbf-b190-b9c926a19092" providerId="ADAL" clId="{E870B9A2-BBBC-4FD9-A095-DD3A117AC67A}" dt="2020-11-03T00:36:59.763" v="525" actId="478"/>
          <ac:spMkLst>
            <pc:docMk/>
            <pc:sldMk cId="559487359" sldId="272"/>
            <ac:spMk id="3" creationId="{C1231BB8-8D3D-4B38-982F-F9D68A26BD93}"/>
          </ac:spMkLst>
        </pc:spChg>
        <pc:spChg chg="add mod">
          <ac:chgData name="Petros Pechlivanoglou" userId="d69dc122-c1af-4bbf-b190-b9c926a19092" providerId="ADAL" clId="{E870B9A2-BBBC-4FD9-A095-DD3A117AC67A}" dt="2020-11-03T00:41:25.709" v="590" actId="1037"/>
          <ac:spMkLst>
            <pc:docMk/>
            <pc:sldMk cId="559487359" sldId="272"/>
            <ac:spMk id="4" creationId="{F9606F9E-E52A-49CA-8ADD-D3276DF4EBF6}"/>
          </ac:spMkLst>
        </pc:spChg>
        <pc:spChg chg="add mod">
          <ac:chgData name="Petros Pechlivanoglou" userId="d69dc122-c1af-4bbf-b190-b9c926a19092" providerId="ADAL" clId="{E870B9A2-BBBC-4FD9-A095-DD3A117AC67A}" dt="2020-11-03T00:39:25.261" v="576" actId="20577"/>
          <ac:spMkLst>
            <pc:docMk/>
            <pc:sldMk cId="559487359" sldId="272"/>
            <ac:spMk id="5" creationId="{367A1C34-1816-4CFD-94F9-E33AB5AD7F79}"/>
          </ac:spMkLst>
        </pc:spChg>
        <pc:spChg chg="del">
          <ac:chgData name="Petros Pechlivanoglou" userId="d69dc122-c1af-4bbf-b190-b9c926a19092" providerId="ADAL" clId="{E870B9A2-BBBC-4FD9-A095-DD3A117AC67A}" dt="2020-11-03T00:37:10.525" v="526" actId="478"/>
          <ac:spMkLst>
            <pc:docMk/>
            <pc:sldMk cId="559487359" sldId="272"/>
            <ac:spMk id="6" creationId="{48F0EC4F-560D-4268-A58A-F91984A00C27}"/>
          </ac:spMkLst>
        </pc:spChg>
        <pc:spChg chg="del">
          <ac:chgData name="Petros Pechlivanoglou" userId="d69dc122-c1af-4bbf-b190-b9c926a19092" providerId="ADAL" clId="{E870B9A2-BBBC-4FD9-A095-DD3A117AC67A}" dt="2020-11-03T00:37:25.481" v="529" actId="478"/>
          <ac:spMkLst>
            <pc:docMk/>
            <pc:sldMk cId="559487359" sldId="272"/>
            <ac:spMk id="8" creationId="{C863D72A-ADAE-4DA6-A7B0-2E2F812E417C}"/>
          </ac:spMkLst>
        </pc:spChg>
        <pc:spChg chg="add mod">
          <ac:chgData name="Petros Pechlivanoglou" userId="d69dc122-c1af-4bbf-b190-b9c926a19092" providerId="ADAL" clId="{E870B9A2-BBBC-4FD9-A095-DD3A117AC67A}" dt="2020-11-03T00:41:41.919" v="595" actId="20577"/>
          <ac:spMkLst>
            <pc:docMk/>
            <pc:sldMk cId="559487359" sldId="272"/>
            <ac:spMk id="9" creationId="{D5634431-E14C-4295-A0EA-CF4A6592CBD1}"/>
          </ac:spMkLst>
        </pc:spChg>
        <pc:spChg chg="mod">
          <ac:chgData name="Petros Pechlivanoglou" userId="d69dc122-c1af-4bbf-b190-b9c926a19092" providerId="ADAL" clId="{E870B9A2-BBBC-4FD9-A095-DD3A117AC67A}" dt="2020-11-03T00:37:11.277" v="527"/>
          <ac:spMkLst>
            <pc:docMk/>
            <pc:sldMk cId="559487359" sldId="272"/>
            <ac:spMk id="41" creationId="{C0F1E406-6A6B-44DA-9BB0-4442598B2F5C}"/>
          </ac:spMkLst>
        </pc:spChg>
        <pc:spChg chg="mod">
          <ac:chgData name="Petros Pechlivanoglou" userId="d69dc122-c1af-4bbf-b190-b9c926a19092" providerId="ADAL" clId="{E870B9A2-BBBC-4FD9-A095-DD3A117AC67A}" dt="2020-11-03T00:37:11.277" v="527"/>
          <ac:spMkLst>
            <pc:docMk/>
            <pc:sldMk cId="559487359" sldId="272"/>
            <ac:spMk id="42" creationId="{6E72F47B-36C0-4062-87C6-2AEF34911C37}"/>
          </ac:spMkLst>
        </pc:spChg>
        <pc:spChg chg="mod">
          <ac:chgData name="Petros Pechlivanoglou" userId="d69dc122-c1af-4bbf-b190-b9c926a19092" providerId="ADAL" clId="{E870B9A2-BBBC-4FD9-A095-DD3A117AC67A}" dt="2020-11-03T00:37:11.277" v="527"/>
          <ac:spMkLst>
            <pc:docMk/>
            <pc:sldMk cId="559487359" sldId="272"/>
            <ac:spMk id="43" creationId="{108938AE-BF30-4A71-B4AB-78120703C441}"/>
          </ac:spMkLst>
        </pc:spChg>
        <pc:spChg chg="mod">
          <ac:chgData name="Petros Pechlivanoglou" userId="d69dc122-c1af-4bbf-b190-b9c926a19092" providerId="ADAL" clId="{E870B9A2-BBBC-4FD9-A095-DD3A117AC67A}" dt="2020-11-03T00:37:11.277" v="527"/>
          <ac:spMkLst>
            <pc:docMk/>
            <pc:sldMk cId="559487359" sldId="272"/>
            <ac:spMk id="44" creationId="{C5592D05-BB99-4961-95D7-F47F858472D8}"/>
          </ac:spMkLst>
        </pc:spChg>
        <pc:spChg chg="mod">
          <ac:chgData name="Petros Pechlivanoglou" userId="d69dc122-c1af-4bbf-b190-b9c926a19092" providerId="ADAL" clId="{E870B9A2-BBBC-4FD9-A095-DD3A117AC67A}" dt="2020-11-03T00:37:11.277" v="527"/>
          <ac:spMkLst>
            <pc:docMk/>
            <pc:sldMk cId="559487359" sldId="272"/>
            <ac:spMk id="45" creationId="{250563EC-B849-49E3-B6D8-59B36DADB363}"/>
          </ac:spMkLst>
        </pc:spChg>
        <pc:spChg chg="mod">
          <ac:chgData name="Petros Pechlivanoglou" userId="d69dc122-c1af-4bbf-b190-b9c926a19092" providerId="ADAL" clId="{E870B9A2-BBBC-4FD9-A095-DD3A117AC67A}" dt="2020-11-03T03:15:16.593" v="684"/>
          <ac:spMkLst>
            <pc:docMk/>
            <pc:sldMk cId="559487359" sldId="272"/>
            <ac:spMk id="46" creationId="{0F99415C-4C69-4482-8257-F65379CAA0A3}"/>
          </ac:spMkLst>
        </pc:spChg>
        <pc:spChg chg="del">
          <ac:chgData name="Petros Pechlivanoglou" userId="d69dc122-c1af-4bbf-b190-b9c926a19092" providerId="ADAL" clId="{E870B9A2-BBBC-4FD9-A095-DD3A117AC67A}" dt="2020-11-03T00:36:51.721" v="524" actId="478"/>
          <ac:spMkLst>
            <pc:docMk/>
            <pc:sldMk cId="559487359" sldId="272"/>
            <ac:spMk id="47" creationId="{D9DA81FC-F925-46B8-8A35-91DE52598E54}"/>
          </ac:spMkLst>
        </pc:spChg>
        <pc:spChg chg="mod">
          <ac:chgData name="Petros Pechlivanoglou" userId="d69dc122-c1af-4bbf-b190-b9c926a19092" providerId="ADAL" clId="{E870B9A2-BBBC-4FD9-A095-DD3A117AC67A}" dt="2020-11-03T00:37:11.277" v="527"/>
          <ac:spMkLst>
            <pc:docMk/>
            <pc:sldMk cId="559487359" sldId="272"/>
            <ac:spMk id="48" creationId="{AEA017B9-323B-42B3-917D-F5E0210D97BD}"/>
          </ac:spMkLst>
        </pc:spChg>
        <pc:spChg chg="mod">
          <ac:chgData name="Petros Pechlivanoglou" userId="d69dc122-c1af-4bbf-b190-b9c926a19092" providerId="ADAL" clId="{E870B9A2-BBBC-4FD9-A095-DD3A117AC67A}" dt="2020-11-03T00:37:11.277" v="527"/>
          <ac:spMkLst>
            <pc:docMk/>
            <pc:sldMk cId="559487359" sldId="272"/>
            <ac:spMk id="49" creationId="{76055DB8-880B-4CF4-AA34-53C166551B1E}"/>
          </ac:spMkLst>
        </pc:spChg>
        <pc:spChg chg="mod">
          <ac:chgData name="Petros Pechlivanoglou" userId="d69dc122-c1af-4bbf-b190-b9c926a19092" providerId="ADAL" clId="{E870B9A2-BBBC-4FD9-A095-DD3A117AC67A}" dt="2020-11-03T00:37:11.277" v="527"/>
          <ac:spMkLst>
            <pc:docMk/>
            <pc:sldMk cId="559487359" sldId="272"/>
            <ac:spMk id="50" creationId="{6C59B409-4471-4154-8278-A9A822D03B50}"/>
          </ac:spMkLst>
        </pc:spChg>
        <pc:spChg chg="mod">
          <ac:chgData name="Petros Pechlivanoglou" userId="d69dc122-c1af-4bbf-b190-b9c926a19092" providerId="ADAL" clId="{E870B9A2-BBBC-4FD9-A095-DD3A117AC67A}" dt="2020-11-03T00:37:11.277" v="527"/>
          <ac:spMkLst>
            <pc:docMk/>
            <pc:sldMk cId="559487359" sldId="272"/>
            <ac:spMk id="51" creationId="{0089A642-2F2D-4EB3-B20C-44D9307CDC26}"/>
          </ac:spMkLst>
        </pc:spChg>
        <pc:spChg chg="mod">
          <ac:chgData name="Petros Pechlivanoglou" userId="d69dc122-c1af-4bbf-b190-b9c926a19092" providerId="ADAL" clId="{E870B9A2-BBBC-4FD9-A095-DD3A117AC67A}" dt="2020-11-03T00:37:11.277" v="527"/>
          <ac:spMkLst>
            <pc:docMk/>
            <pc:sldMk cId="559487359" sldId="272"/>
            <ac:spMk id="52" creationId="{139F67DB-6D4D-44C9-80A2-5D82FCFB4076}"/>
          </ac:spMkLst>
        </pc:spChg>
        <pc:spChg chg="mod">
          <ac:chgData name="Petros Pechlivanoglou" userId="d69dc122-c1af-4bbf-b190-b9c926a19092" providerId="ADAL" clId="{E870B9A2-BBBC-4FD9-A095-DD3A117AC67A}" dt="2020-11-03T00:37:11.277" v="527"/>
          <ac:spMkLst>
            <pc:docMk/>
            <pc:sldMk cId="559487359" sldId="272"/>
            <ac:spMk id="53" creationId="{770FB486-84AA-4265-9C58-198A8E5ACE72}"/>
          </ac:spMkLst>
        </pc:spChg>
        <pc:spChg chg="add mod">
          <ac:chgData name="Petros Pechlivanoglou" userId="d69dc122-c1af-4bbf-b190-b9c926a19092" providerId="ADAL" clId="{E870B9A2-BBBC-4FD9-A095-DD3A117AC67A}" dt="2020-11-03T00:41:25.709" v="590" actId="1037"/>
          <ac:spMkLst>
            <pc:docMk/>
            <pc:sldMk cId="559487359" sldId="272"/>
            <ac:spMk id="54" creationId="{4F953FAB-2015-4FE7-AE7E-53021CE17F78}"/>
          </ac:spMkLst>
        </pc:spChg>
        <pc:spChg chg="add mod">
          <ac:chgData name="Petros Pechlivanoglou" userId="d69dc122-c1af-4bbf-b190-b9c926a19092" providerId="ADAL" clId="{E870B9A2-BBBC-4FD9-A095-DD3A117AC67A}" dt="2020-11-03T00:41:25.709" v="590" actId="1037"/>
          <ac:spMkLst>
            <pc:docMk/>
            <pc:sldMk cId="559487359" sldId="272"/>
            <ac:spMk id="55" creationId="{6A943FE7-15FD-4FE6-91A5-B8D635D098FF}"/>
          </ac:spMkLst>
        </pc:spChg>
        <pc:spChg chg="add mod">
          <ac:chgData name="Petros Pechlivanoglou" userId="d69dc122-c1af-4bbf-b190-b9c926a19092" providerId="ADAL" clId="{E870B9A2-BBBC-4FD9-A095-DD3A117AC67A}" dt="2020-11-03T00:41:25.709" v="590" actId="1037"/>
          <ac:spMkLst>
            <pc:docMk/>
            <pc:sldMk cId="559487359" sldId="272"/>
            <ac:spMk id="56" creationId="{54C65D16-3898-451E-A1DE-87E51020ACB0}"/>
          </ac:spMkLst>
        </pc:spChg>
        <pc:spChg chg="mod topLvl">
          <ac:chgData name="Petros Pechlivanoglou" userId="d69dc122-c1af-4bbf-b190-b9c926a19092" providerId="ADAL" clId="{E870B9A2-BBBC-4FD9-A095-DD3A117AC67A}" dt="2020-11-03T03:09:52.718" v="620" actId="165"/>
          <ac:spMkLst>
            <pc:docMk/>
            <pc:sldMk cId="559487359" sldId="272"/>
            <ac:spMk id="58" creationId="{1E6DDA15-D595-420F-A77B-F08A449D6453}"/>
          </ac:spMkLst>
        </pc:spChg>
        <pc:spChg chg="mod topLvl">
          <ac:chgData name="Petros Pechlivanoglou" userId="d69dc122-c1af-4bbf-b190-b9c926a19092" providerId="ADAL" clId="{E870B9A2-BBBC-4FD9-A095-DD3A117AC67A}" dt="2020-11-03T03:09:52.718" v="620" actId="165"/>
          <ac:spMkLst>
            <pc:docMk/>
            <pc:sldMk cId="559487359" sldId="272"/>
            <ac:spMk id="59" creationId="{80D1AA2D-29A9-4192-A5E8-8076F8705BEE}"/>
          </ac:spMkLst>
        </pc:spChg>
        <pc:spChg chg="mod topLvl">
          <ac:chgData name="Petros Pechlivanoglou" userId="d69dc122-c1af-4bbf-b190-b9c926a19092" providerId="ADAL" clId="{E870B9A2-BBBC-4FD9-A095-DD3A117AC67A}" dt="2020-11-03T03:12:19.531" v="652" actId="20577"/>
          <ac:spMkLst>
            <pc:docMk/>
            <pc:sldMk cId="559487359" sldId="272"/>
            <ac:spMk id="60" creationId="{AB929F30-2D44-46DD-8F01-9BCF4540C165}"/>
          </ac:spMkLst>
        </pc:spChg>
        <pc:spChg chg="mod topLvl">
          <ac:chgData name="Petros Pechlivanoglou" userId="d69dc122-c1af-4bbf-b190-b9c926a19092" providerId="ADAL" clId="{E870B9A2-BBBC-4FD9-A095-DD3A117AC67A}" dt="2020-11-03T03:09:52.718" v="620" actId="165"/>
          <ac:spMkLst>
            <pc:docMk/>
            <pc:sldMk cId="559487359" sldId="272"/>
            <ac:spMk id="61" creationId="{14D599C2-782A-4D4E-84EB-182E68E2CEBC}"/>
          </ac:spMkLst>
        </pc:spChg>
        <pc:spChg chg="mod topLvl">
          <ac:chgData name="Petros Pechlivanoglou" userId="d69dc122-c1af-4bbf-b190-b9c926a19092" providerId="ADAL" clId="{E870B9A2-BBBC-4FD9-A095-DD3A117AC67A}" dt="2020-11-03T03:14:19.094" v="667" actId="6549"/>
          <ac:spMkLst>
            <pc:docMk/>
            <pc:sldMk cId="559487359" sldId="272"/>
            <ac:spMk id="62" creationId="{6E330860-46AA-42D8-B077-FE2200404CE7}"/>
          </ac:spMkLst>
        </pc:spChg>
        <pc:spChg chg="mod topLvl">
          <ac:chgData name="Petros Pechlivanoglou" userId="d69dc122-c1af-4bbf-b190-b9c926a19092" providerId="ADAL" clId="{E870B9A2-BBBC-4FD9-A095-DD3A117AC67A}" dt="2020-11-03T03:14:32.498" v="673" actId="20577"/>
          <ac:spMkLst>
            <pc:docMk/>
            <pc:sldMk cId="559487359" sldId="272"/>
            <ac:spMk id="63" creationId="{6A797739-FC92-458A-A0F0-D1AEA0ADEE80}"/>
          </ac:spMkLst>
        </pc:spChg>
        <pc:spChg chg="mod topLvl">
          <ac:chgData name="Petros Pechlivanoglou" userId="d69dc122-c1af-4bbf-b190-b9c926a19092" providerId="ADAL" clId="{E870B9A2-BBBC-4FD9-A095-DD3A117AC67A}" dt="2020-11-03T03:13:25.475" v="661" actId="20577"/>
          <ac:spMkLst>
            <pc:docMk/>
            <pc:sldMk cId="559487359" sldId="272"/>
            <ac:spMk id="64" creationId="{74E9B581-0B6D-42D9-8157-91686D340E2A}"/>
          </ac:spMkLst>
        </pc:spChg>
        <pc:spChg chg="mod topLvl">
          <ac:chgData name="Petros Pechlivanoglou" userId="d69dc122-c1af-4bbf-b190-b9c926a19092" providerId="ADAL" clId="{E870B9A2-BBBC-4FD9-A095-DD3A117AC67A}" dt="2020-11-03T03:14:36.706" v="674" actId="20577"/>
          <ac:spMkLst>
            <pc:docMk/>
            <pc:sldMk cId="559487359" sldId="272"/>
            <ac:spMk id="65" creationId="{030544F3-02FC-4188-BED6-C20D305B4830}"/>
          </ac:spMkLst>
        </pc:spChg>
        <pc:spChg chg="mod topLvl">
          <ac:chgData name="Petros Pechlivanoglou" userId="d69dc122-c1af-4bbf-b190-b9c926a19092" providerId="ADAL" clId="{E870B9A2-BBBC-4FD9-A095-DD3A117AC67A}" dt="2020-11-03T03:09:52.718" v="620" actId="165"/>
          <ac:spMkLst>
            <pc:docMk/>
            <pc:sldMk cId="559487359" sldId="272"/>
            <ac:spMk id="66" creationId="{48FBA6AD-FFE8-4427-B177-EC7AC67A1A6F}"/>
          </ac:spMkLst>
        </pc:spChg>
        <pc:spChg chg="mod topLvl">
          <ac:chgData name="Petros Pechlivanoglou" userId="d69dc122-c1af-4bbf-b190-b9c926a19092" providerId="ADAL" clId="{E870B9A2-BBBC-4FD9-A095-DD3A117AC67A}" dt="2020-11-03T03:09:52.718" v="620" actId="165"/>
          <ac:spMkLst>
            <pc:docMk/>
            <pc:sldMk cId="559487359" sldId="272"/>
            <ac:spMk id="67" creationId="{D7F3D920-91B1-4D7C-89B4-BF4158069B3B}"/>
          </ac:spMkLst>
        </pc:spChg>
        <pc:spChg chg="mod topLvl">
          <ac:chgData name="Petros Pechlivanoglou" userId="d69dc122-c1af-4bbf-b190-b9c926a19092" providerId="ADAL" clId="{E870B9A2-BBBC-4FD9-A095-DD3A117AC67A}" dt="2020-11-03T03:09:52.718" v="620" actId="165"/>
          <ac:spMkLst>
            <pc:docMk/>
            <pc:sldMk cId="559487359" sldId="272"/>
            <ac:spMk id="68" creationId="{4D680B3E-4808-47B1-A9AB-0716A06E9D9F}"/>
          </ac:spMkLst>
        </pc:spChg>
        <pc:spChg chg="add mod">
          <ac:chgData name="Petros Pechlivanoglou" userId="d69dc122-c1af-4bbf-b190-b9c926a19092" providerId="ADAL" clId="{E870B9A2-BBBC-4FD9-A095-DD3A117AC67A}" dt="2020-11-03T00:37:31.785" v="531" actId="1076"/>
          <ac:spMkLst>
            <pc:docMk/>
            <pc:sldMk cId="559487359" sldId="272"/>
            <ac:spMk id="69" creationId="{DF2C425A-6383-4486-9B09-AB6038C9320A}"/>
          </ac:spMkLst>
        </pc:spChg>
        <pc:spChg chg="add mod">
          <ac:chgData name="Petros Pechlivanoglou" userId="d69dc122-c1af-4bbf-b190-b9c926a19092" providerId="ADAL" clId="{E870B9A2-BBBC-4FD9-A095-DD3A117AC67A}" dt="2020-11-03T00:37:31.785" v="531" actId="1076"/>
          <ac:spMkLst>
            <pc:docMk/>
            <pc:sldMk cId="559487359" sldId="272"/>
            <ac:spMk id="70" creationId="{77E61FF7-5C88-49F1-BD69-1D78AB8D29DA}"/>
          </ac:spMkLst>
        </pc:spChg>
        <pc:spChg chg="add mod">
          <ac:chgData name="Petros Pechlivanoglou" userId="d69dc122-c1af-4bbf-b190-b9c926a19092" providerId="ADAL" clId="{E870B9A2-BBBC-4FD9-A095-DD3A117AC67A}" dt="2020-11-03T00:37:31.785" v="531" actId="1076"/>
          <ac:spMkLst>
            <pc:docMk/>
            <pc:sldMk cId="559487359" sldId="272"/>
            <ac:spMk id="71" creationId="{2F6537D4-209A-4979-8800-11FDEAA81764}"/>
          </ac:spMkLst>
        </pc:spChg>
        <pc:spChg chg="del">
          <ac:chgData name="Petros Pechlivanoglou" userId="d69dc122-c1af-4bbf-b190-b9c926a19092" providerId="ADAL" clId="{E870B9A2-BBBC-4FD9-A095-DD3A117AC67A}" dt="2020-11-03T00:37:25.481" v="529" actId="478"/>
          <ac:spMkLst>
            <pc:docMk/>
            <pc:sldMk cId="559487359" sldId="272"/>
            <ac:spMk id="789" creationId="{00000000-0000-0000-0000-000000000000}"/>
          </ac:spMkLst>
        </pc:spChg>
        <pc:spChg chg="del">
          <ac:chgData name="Petros Pechlivanoglou" userId="d69dc122-c1af-4bbf-b190-b9c926a19092" providerId="ADAL" clId="{E870B9A2-BBBC-4FD9-A095-DD3A117AC67A}" dt="2020-11-03T00:37:25.481" v="529" actId="478"/>
          <ac:spMkLst>
            <pc:docMk/>
            <pc:sldMk cId="559487359" sldId="272"/>
            <ac:spMk id="790" creationId="{00000000-0000-0000-0000-000000000000}"/>
          </ac:spMkLst>
        </pc:spChg>
        <pc:spChg chg="del">
          <ac:chgData name="Petros Pechlivanoglou" userId="d69dc122-c1af-4bbf-b190-b9c926a19092" providerId="ADAL" clId="{E870B9A2-BBBC-4FD9-A095-DD3A117AC67A}" dt="2020-11-03T00:37:25.481" v="529" actId="478"/>
          <ac:spMkLst>
            <pc:docMk/>
            <pc:sldMk cId="559487359" sldId="272"/>
            <ac:spMk id="791" creationId="{00000000-0000-0000-0000-000000000000}"/>
          </ac:spMkLst>
        </pc:spChg>
        <pc:spChg chg="del">
          <ac:chgData name="Petros Pechlivanoglou" userId="d69dc122-c1af-4bbf-b190-b9c926a19092" providerId="ADAL" clId="{E870B9A2-BBBC-4FD9-A095-DD3A117AC67A}" dt="2020-11-03T00:37:10.525" v="526" actId="478"/>
          <ac:spMkLst>
            <pc:docMk/>
            <pc:sldMk cId="559487359" sldId="272"/>
            <ac:spMk id="792" creationId="{00000000-0000-0000-0000-000000000000}"/>
          </ac:spMkLst>
        </pc:spChg>
        <pc:grpChg chg="add mod">
          <ac:chgData name="Petros Pechlivanoglou" userId="d69dc122-c1af-4bbf-b190-b9c926a19092" providerId="ADAL" clId="{E870B9A2-BBBC-4FD9-A095-DD3A117AC67A}" dt="2020-11-03T00:41:25.709" v="590" actId="1037"/>
          <ac:grpSpMkLst>
            <pc:docMk/>
            <pc:sldMk cId="559487359" sldId="272"/>
            <ac:grpSpMk id="40" creationId="{641303F5-025B-42E9-9124-A21A94A2251E}"/>
          </ac:grpSpMkLst>
        </pc:grpChg>
        <pc:grpChg chg="add del mod">
          <ac:chgData name="Petros Pechlivanoglou" userId="d69dc122-c1af-4bbf-b190-b9c926a19092" providerId="ADAL" clId="{E870B9A2-BBBC-4FD9-A095-DD3A117AC67A}" dt="2020-11-03T03:09:52.718" v="620" actId="165"/>
          <ac:grpSpMkLst>
            <pc:docMk/>
            <pc:sldMk cId="559487359" sldId="272"/>
            <ac:grpSpMk id="57" creationId="{7029E4B9-D9CD-4D9A-8108-0B4A269DF66E}"/>
          </ac:grpSpMkLst>
        </pc:grpChg>
        <pc:grpChg chg="del">
          <ac:chgData name="Petros Pechlivanoglou" userId="d69dc122-c1af-4bbf-b190-b9c926a19092" providerId="ADAL" clId="{E870B9A2-BBBC-4FD9-A095-DD3A117AC67A}" dt="2020-11-03T00:37:10.525" v="526" actId="478"/>
          <ac:grpSpMkLst>
            <pc:docMk/>
            <pc:sldMk cId="559487359" sldId="272"/>
            <ac:grpSpMk id="762" creationId="{00000000-0000-0000-0000-000000000000}"/>
          </ac:grpSpMkLst>
        </pc:grpChg>
        <pc:grpChg chg="del">
          <ac:chgData name="Petros Pechlivanoglou" userId="d69dc122-c1af-4bbf-b190-b9c926a19092" providerId="ADAL" clId="{E870B9A2-BBBC-4FD9-A095-DD3A117AC67A}" dt="2020-11-03T00:37:25.481" v="529" actId="478"/>
          <ac:grpSpMkLst>
            <pc:docMk/>
            <pc:sldMk cId="559487359" sldId="272"/>
            <ac:grpSpMk id="783" creationId="{00000000-0000-0000-0000-000000000000}"/>
          </ac:grpSpMkLst>
        </pc:grpChg>
      </pc:sldChg>
      <pc:sldChg chg="del">
        <pc:chgData name="Petros Pechlivanoglou" userId="d69dc122-c1af-4bbf-b190-b9c926a19092" providerId="ADAL" clId="{E870B9A2-BBBC-4FD9-A095-DD3A117AC67A}" dt="2020-11-03T00:27:50.423" v="36" actId="47"/>
        <pc:sldMkLst>
          <pc:docMk/>
          <pc:sldMk cId="1239113693" sldId="272"/>
        </pc:sldMkLst>
      </pc:sldChg>
      <pc:sldChg chg="modSp new del mod">
        <pc:chgData name="Petros Pechlivanoglou" userId="d69dc122-c1af-4bbf-b190-b9c926a19092" providerId="ADAL" clId="{E870B9A2-BBBC-4FD9-A095-DD3A117AC67A}" dt="2020-11-03T00:36:34.461" v="510" actId="2696"/>
        <pc:sldMkLst>
          <pc:docMk/>
          <pc:sldMk cId="1587376065" sldId="272"/>
        </pc:sldMkLst>
        <pc:spChg chg="mod">
          <ac:chgData name="Petros Pechlivanoglou" userId="d69dc122-c1af-4bbf-b190-b9c926a19092" providerId="ADAL" clId="{E870B9A2-BBBC-4FD9-A095-DD3A117AC67A}" dt="2020-11-03T00:28:12.684" v="108" actId="20577"/>
          <ac:spMkLst>
            <pc:docMk/>
            <pc:sldMk cId="1587376065" sldId="272"/>
            <ac:spMk id="2" creationId="{FA445E6D-84FB-452A-8C11-A7EA37F77945}"/>
          </ac:spMkLst>
        </pc:spChg>
        <pc:spChg chg="mod">
          <ac:chgData name="Petros Pechlivanoglou" userId="d69dc122-c1af-4bbf-b190-b9c926a19092" providerId="ADAL" clId="{E870B9A2-BBBC-4FD9-A095-DD3A117AC67A}" dt="2020-11-03T00:30:24.500" v="467" actId="114"/>
          <ac:spMkLst>
            <pc:docMk/>
            <pc:sldMk cId="1587376065" sldId="272"/>
            <ac:spMk id="3" creationId="{3F52D7DB-C6A0-4BAE-A6BE-E0DD35F41D96}"/>
          </ac:spMkLst>
        </pc:spChg>
      </pc:sldChg>
      <pc:sldChg chg="del">
        <pc:chgData name="Petros Pechlivanoglou" userId="d69dc122-c1af-4bbf-b190-b9c926a19092" providerId="ADAL" clId="{E870B9A2-BBBC-4FD9-A095-DD3A117AC67A}" dt="2020-11-03T00:27:50.423" v="36" actId="47"/>
        <pc:sldMkLst>
          <pc:docMk/>
          <pc:sldMk cId="934435279" sldId="273"/>
        </pc:sldMkLst>
      </pc:sldChg>
      <pc:sldChg chg="del">
        <pc:chgData name="Petros Pechlivanoglou" userId="d69dc122-c1af-4bbf-b190-b9c926a19092" providerId="ADAL" clId="{E870B9A2-BBBC-4FD9-A095-DD3A117AC67A}" dt="2020-11-03T00:27:50.423" v="36" actId="47"/>
        <pc:sldMkLst>
          <pc:docMk/>
          <pc:sldMk cId="127132677" sldId="274"/>
        </pc:sldMkLst>
      </pc:sldChg>
      <pc:sldChg chg="modSp del mod">
        <pc:chgData name="Petros Pechlivanoglou" userId="d69dc122-c1af-4bbf-b190-b9c926a19092" providerId="ADAL" clId="{E870B9A2-BBBC-4FD9-A095-DD3A117AC67A}" dt="2020-11-03T03:15:21.838" v="685" actId="47"/>
        <pc:sldMkLst>
          <pc:docMk/>
          <pc:sldMk cId="1985363562" sldId="274"/>
        </pc:sldMkLst>
        <pc:spChg chg="mod">
          <ac:chgData name="Petros Pechlivanoglou" userId="d69dc122-c1af-4bbf-b190-b9c926a19092" providerId="ADAL" clId="{E870B9A2-BBBC-4FD9-A095-DD3A117AC67A}" dt="2020-11-03T03:15:13.055" v="682" actId="21"/>
          <ac:spMkLst>
            <pc:docMk/>
            <pc:sldMk cId="1985363562" sldId="274"/>
            <ac:spMk id="46" creationId="{0F99415C-4C69-4482-8257-F65379CAA0A3}"/>
          </ac:spMkLst>
        </pc:spChg>
      </pc:sldChg>
      <pc:sldChg chg="del">
        <pc:chgData name="Petros Pechlivanoglou" userId="d69dc122-c1af-4bbf-b190-b9c926a19092" providerId="ADAL" clId="{E870B9A2-BBBC-4FD9-A095-DD3A117AC67A}" dt="2020-11-03T00:27:50.423" v="36" actId="47"/>
        <pc:sldMkLst>
          <pc:docMk/>
          <pc:sldMk cId="286258676" sldId="275"/>
        </pc:sldMkLst>
      </pc:sldChg>
      <pc:sldChg chg="modSp add mod ord">
        <pc:chgData name="Petros Pechlivanoglou" userId="d69dc122-c1af-4bbf-b190-b9c926a19092" providerId="ADAL" clId="{E870B9A2-BBBC-4FD9-A095-DD3A117AC67A}" dt="2020-11-03T03:15:09.419" v="681"/>
        <pc:sldMkLst>
          <pc:docMk/>
          <pc:sldMk cId="3087928757" sldId="275"/>
        </pc:sldMkLst>
        <pc:spChg chg="mod">
          <ac:chgData name="Petros Pechlivanoglou" userId="d69dc122-c1af-4bbf-b190-b9c926a19092" providerId="ADAL" clId="{E870B9A2-BBBC-4FD9-A095-DD3A117AC67A}" dt="2020-11-03T03:15:04.663" v="679"/>
          <ac:spMkLst>
            <pc:docMk/>
            <pc:sldMk cId="3087928757" sldId="275"/>
            <ac:spMk id="46" creationId="{0F99415C-4C69-4482-8257-F65379CAA0A3}"/>
          </ac:spMkLst>
        </pc:spChg>
      </pc:sldChg>
      <pc:sldChg chg="del">
        <pc:chgData name="Petros Pechlivanoglou" userId="d69dc122-c1af-4bbf-b190-b9c926a19092" providerId="ADAL" clId="{E870B9A2-BBBC-4FD9-A095-DD3A117AC67A}" dt="2020-11-03T00:27:50.423" v="36" actId="47"/>
        <pc:sldMkLst>
          <pc:docMk/>
          <pc:sldMk cId="167141373" sldId="276"/>
        </pc:sldMkLst>
      </pc:sldChg>
      <pc:sldChg chg="del">
        <pc:chgData name="Petros Pechlivanoglou" userId="d69dc122-c1af-4bbf-b190-b9c926a19092" providerId="ADAL" clId="{E870B9A2-BBBC-4FD9-A095-DD3A117AC67A}" dt="2020-11-03T00:27:50.423" v="36" actId="47"/>
        <pc:sldMkLst>
          <pc:docMk/>
          <pc:sldMk cId="1843887634" sldId="280"/>
        </pc:sldMkLst>
      </pc:sldChg>
      <pc:sldChg chg="del">
        <pc:chgData name="Petros Pechlivanoglou" userId="d69dc122-c1af-4bbf-b190-b9c926a19092" providerId="ADAL" clId="{E870B9A2-BBBC-4FD9-A095-DD3A117AC67A}" dt="2020-11-03T00:27:50.423" v="36" actId="47"/>
        <pc:sldMkLst>
          <pc:docMk/>
          <pc:sldMk cId="2063508566" sldId="281"/>
        </pc:sldMkLst>
      </pc:sldChg>
      <pc:sldChg chg="del">
        <pc:chgData name="Petros Pechlivanoglou" userId="d69dc122-c1af-4bbf-b190-b9c926a19092" providerId="ADAL" clId="{E870B9A2-BBBC-4FD9-A095-DD3A117AC67A}" dt="2020-11-03T00:27:50.423" v="36" actId="47"/>
        <pc:sldMkLst>
          <pc:docMk/>
          <pc:sldMk cId="1258676190" sldId="282"/>
        </pc:sldMkLst>
      </pc:sldChg>
      <pc:sldChg chg="del">
        <pc:chgData name="Petros Pechlivanoglou" userId="d69dc122-c1af-4bbf-b190-b9c926a19092" providerId="ADAL" clId="{E870B9A2-BBBC-4FD9-A095-DD3A117AC67A}" dt="2020-11-03T00:27:50.423" v="36" actId="47"/>
        <pc:sldMkLst>
          <pc:docMk/>
          <pc:sldMk cId="45242456" sldId="283"/>
        </pc:sldMkLst>
      </pc:sldChg>
      <pc:sldChg chg="del">
        <pc:chgData name="Petros Pechlivanoglou" userId="d69dc122-c1af-4bbf-b190-b9c926a19092" providerId="ADAL" clId="{E870B9A2-BBBC-4FD9-A095-DD3A117AC67A}" dt="2020-11-03T00:27:50.423" v="36" actId="47"/>
        <pc:sldMkLst>
          <pc:docMk/>
          <pc:sldMk cId="1272179020" sldId="284"/>
        </pc:sldMkLst>
      </pc:sldChg>
      <pc:sldChg chg="del">
        <pc:chgData name="Petros Pechlivanoglou" userId="d69dc122-c1af-4bbf-b190-b9c926a19092" providerId="ADAL" clId="{E870B9A2-BBBC-4FD9-A095-DD3A117AC67A}" dt="2020-11-03T00:27:50.423" v="36" actId="47"/>
        <pc:sldMkLst>
          <pc:docMk/>
          <pc:sldMk cId="425580824" sldId="326"/>
        </pc:sldMkLst>
      </pc:sldChg>
      <pc:sldChg chg="del">
        <pc:chgData name="Petros Pechlivanoglou" userId="d69dc122-c1af-4bbf-b190-b9c926a19092" providerId="ADAL" clId="{E870B9A2-BBBC-4FD9-A095-DD3A117AC67A}" dt="2020-11-03T00:27:50.423" v="36" actId="47"/>
        <pc:sldMkLst>
          <pc:docMk/>
          <pc:sldMk cId="2232263209" sldId="346"/>
        </pc:sldMkLst>
      </pc:sldChg>
      <pc:sldMasterChg chg="delSldLayout">
        <pc:chgData name="Petros Pechlivanoglou" userId="d69dc122-c1af-4bbf-b190-b9c926a19092" providerId="ADAL" clId="{E870B9A2-BBBC-4FD9-A095-DD3A117AC67A}" dt="2020-11-03T00:27:50.423" v="36" actId="47"/>
        <pc:sldMasterMkLst>
          <pc:docMk/>
          <pc:sldMasterMk cId="1269044808" sldId="2147483690"/>
        </pc:sldMasterMkLst>
        <pc:sldLayoutChg chg="del">
          <pc:chgData name="Petros Pechlivanoglou" userId="d69dc122-c1af-4bbf-b190-b9c926a19092" providerId="ADAL" clId="{E870B9A2-BBBC-4FD9-A095-DD3A117AC67A}" dt="2020-11-03T00:27:50.423" v="36" actId="47"/>
          <pc:sldLayoutMkLst>
            <pc:docMk/>
            <pc:sldMasterMk cId="1269044808" sldId="2147483690"/>
            <pc:sldLayoutMk cId="212362683" sldId="2147483706"/>
          </pc:sldLayoutMkLst>
        </pc:sldLayoutChg>
        <pc:sldLayoutChg chg="del">
          <pc:chgData name="Petros Pechlivanoglou" userId="d69dc122-c1af-4bbf-b190-b9c926a19092" providerId="ADAL" clId="{E870B9A2-BBBC-4FD9-A095-DD3A117AC67A}" dt="2020-11-03T00:27:50.423" v="36" actId="47"/>
          <pc:sldLayoutMkLst>
            <pc:docMk/>
            <pc:sldMasterMk cId="1269044808" sldId="2147483690"/>
            <pc:sldLayoutMk cId="61791867" sldId="2147483707"/>
          </pc:sldLayoutMkLst>
        </pc:sldLayoutChg>
      </pc:sldMasterChg>
    </pc:docChg>
  </pc:docChgLst>
  <pc:docChgLst>
    <pc:chgData name="Alan Yang" userId="S::alan.yang@sickkids.ca::d60a837f-a1bf-45ee-adc2-1c89e576978e" providerId="AD" clId="Web-{60D8438A-FBAC-4BDC-ABBC-01D52A0C37C8}"/>
    <pc:docChg chg="addSld delSld modSld sldOrd">
      <pc:chgData name="Alan Yang" userId="S::alan.yang@sickkids.ca::d60a837f-a1bf-45ee-adc2-1c89e576978e" providerId="AD" clId="Web-{60D8438A-FBAC-4BDC-ABBC-01D52A0C37C8}" dt="2020-11-03T02:37:14.021" v="136" actId="1076"/>
      <pc:docMkLst>
        <pc:docMk/>
      </pc:docMkLst>
      <pc:sldChg chg="modSp add del replId">
        <pc:chgData name="Alan Yang" userId="S::alan.yang@sickkids.ca::d60a837f-a1bf-45ee-adc2-1c89e576978e" providerId="AD" clId="Web-{60D8438A-FBAC-4BDC-ABBC-01D52A0C37C8}" dt="2020-11-03T02:34:55.776" v="77"/>
        <pc:sldMkLst>
          <pc:docMk/>
          <pc:sldMk cId="1970375181" sldId="273"/>
        </pc:sldMkLst>
        <pc:spChg chg="mod">
          <ac:chgData name="Alan Yang" userId="S::alan.yang@sickkids.ca::d60a837f-a1bf-45ee-adc2-1c89e576978e" providerId="AD" clId="Web-{60D8438A-FBAC-4BDC-ABBC-01D52A0C37C8}" dt="2020-11-03T00:40:39.464" v="57" actId="20577"/>
          <ac:spMkLst>
            <pc:docMk/>
            <pc:sldMk cId="1970375181" sldId="273"/>
            <ac:spMk id="4" creationId="{F9606F9E-E52A-49CA-8ADD-D3276DF4EBF6}"/>
          </ac:spMkLst>
        </pc:spChg>
        <pc:spChg chg="mod">
          <ac:chgData name="Alan Yang" userId="S::alan.yang@sickkids.ca::d60a837f-a1bf-45ee-adc2-1c89e576978e" providerId="AD" clId="Web-{60D8438A-FBAC-4BDC-ABBC-01D52A0C37C8}" dt="2020-11-03T00:40:36.980" v="52" actId="20577"/>
          <ac:spMkLst>
            <pc:docMk/>
            <pc:sldMk cId="1970375181" sldId="273"/>
            <ac:spMk id="5" creationId="{367A1C34-1816-4CFD-94F9-E33AB5AD7F79}"/>
          </ac:spMkLst>
        </pc:spChg>
        <pc:spChg chg="mod">
          <ac:chgData name="Alan Yang" userId="S::alan.yang@sickkids.ca::d60a837f-a1bf-45ee-adc2-1c89e576978e" providerId="AD" clId="Web-{60D8438A-FBAC-4BDC-ABBC-01D52A0C37C8}" dt="2020-11-03T00:40:56.575" v="61" actId="20577"/>
          <ac:spMkLst>
            <pc:docMk/>
            <pc:sldMk cId="1970375181" sldId="273"/>
            <ac:spMk id="46" creationId="{0F99415C-4C69-4482-8257-F65379CAA0A3}"/>
          </ac:spMkLst>
        </pc:spChg>
        <pc:spChg chg="mod">
          <ac:chgData name="Alan Yang" userId="S::alan.yang@sickkids.ca::d60a837f-a1bf-45ee-adc2-1c89e576978e" providerId="AD" clId="Web-{60D8438A-FBAC-4BDC-ABBC-01D52A0C37C8}" dt="2020-11-03T00:41:25.780" v="75" actId="1076"/>
          <ac:spMkLst>
            <pc:docMk/>
            <pc:sldMk cId="1970375181" sldId="273"/>
            <ac:spMk id="54" creationId="{4F953FAB-2015-4FE7-AE7E-53021CE17F78}"/>
          </ac:spMkLst>
        </pc:spChg>
        <pc:spChg chg="mod">
          <ac:chgData name="Alan Yang" userId="S::alan.yang@sickkids.ca::d60a837f-a1bf-45ee-adc2-1c89e576978e" providerId="AD" clId="Web-{60D8438A-FBAC-4BDC-ABBC-01D52A0C37C8}" dt="2020-11-03T00:41:25.764" v="74" actId="1076"/>
          <ac:spMkLst>
            <pc:docMk/>
            <pc:sldMk cId="1970375181" sldId="273"/>
            <ac:spMk id="55" creationId="{6A943FE7-15FD-4FE6-91A5-B8D635D098FF}"/>
          </ac:spMkLst>
        </pc:spChg>
        <pc:spChg chg="mod">
          <ac:chgData name="Alan Yang" userId="S::alan.yang@sickkids.ca::d60a837f-a1bf-45ee-adc2-1c89e576978e" providerId="AD" clId="Web-{60D8438A-FBAC-4BDC-ABBC-01D52A0C37C8}" dt="2020-11-03T00:41:25.749" v="73" actId="1076"/>
          <ac:spMkLst>
            <pc:docMk/>
            <pc:sldMk cId="1970375181" sldId="273"/>
            <ac:spMk id="56" creationId="{54C65D16-3898-451E-A1DE-87E51020ACB0}"/>
          </ac:spMkLst>
        </pc:spChg>
        <pc:grpChg chg="mod">
          <ac:chgData name="Alan Yang" userId="S::alan.yang@sickkids.ca::d60a837f-a1bf-45ee-adc2-1c89e576978e" providerId="AD" clId="Web-{60D8438A-FBAC-4BDC-ABBC-01D52A0C37C8}" dt="2020-11-03T00:41:15.732" v="69" actId="1076"/>
          <ac:grpSpMkLst>
            <pc:docMk/>
            <pc:sldMk cId="1970375181" sldId="273"/>
            <ac:grpSpMk id="40" creationId="{641303F5-025B-42E9-9124-A21A94A2251E}"/>
          </ac:grpSpMkLst>
        </pc:grpChg>
      </pc:sldChg>
      <pc:sldChg chg="modSp add ord replId">
        <pc:chgData name="Alan Yang" userId="S::alan.yang@sickkids.ca::d60a837f-a1bf-45ee-adc2-1c89e576978e" providerId="AD" clId="Web-{60D8438A-FBAC-4BDC-ABBC-01D52A0C37C8}" dt="2020-11-03T02:37:14.021" v="136" actId="1076"/>
        <pc:sldMkLst>
          <pc:docMk/>
          <pc:sldMk cId="1985363562" sldId="274"/>
        </pc:sldMkLst>
        <pc:spChg chg="mod">
          <ac:chgData name="Alan Yang" userId="S::alan.yang@sickkids.ca::d60a837f-a1bf-45ee-adc2-1c89e576978e" providerId="AD" clId="Web-{60D8438A-FBAC-4BDC-ABBC-01D52A0C37C8}" dt="2020-11-03T02:35:28.388" v="101" actId="1076"/>
          <ac:spMkLst>
            <pc:docMk/>
            <pc:sldMk cId="1985363562" sldId="274"/>
            <ac:spMk id="9" creationId="{D5634431-E14C-4295-A0EA-CF4A6592CBD1}"/>
          </ac:spMkLst>
        </pc:spChg>
        <pc:spChg chg="mod">
          <ac:chgData name="Alan Yang" userId="S::alan.yang@sickkids.ca::d60a837f-a1bf-45ee-adc2-1c89e576978e" providerId="AD" clId="Web-{60D8438A-FBAC-4BDC-ABBC-01D52A0C37C8}" dt="2020-11-03T02:35:11.215" v="95" actId="20577"/>
          <ac:spMkLst>
            <pc:docMk/>
            <pc:sldMk cId="1985363562" sldId="274"/>
            <ac:spMk id="46" creationId="{0F99415C-4C69-4482-8257-F65379CAA0A3}"/>
          </ac:spMkLst>
        </pc:spChg>
        <pc:spChg chg="mod">
          <ac:chgData name="Alan Yang" userId="S::alan.yang@sickkids.ca::d60a837f-a1bf-45ee-adc2-1c89e576978e" providerId="AD" clId="Web-{60D8438A-FBAC-4BDC-ABBC-01D52A0C37C8}" dt="2020-11-03T02:37:14.021" v="136" actId="1076"/>
          <ac:spMkLst>
            <pc:docMk/>
            <pc:sldMk cId="1985363562" sldId="274"/>
            <ac:spMk id="60" creationId="{AB929F30-2D44-46DD-8F01-9BCF4540C165}"/>
          </ac:spMkLst>
        </pc:spChg>
        <pc:spChg chg="mod">
          <ac:chgData name="Alan Yang" userId="S::alan.yang@sickkids.ca::d60a837f-a1bf-45ee-adc2-1c89e576978e" providerId="AD" clId="Web-{60D8438A-FBAC-4BDC-ABBC-01D52A0C37C8}" dt="2020-11-03T02:36:24.799" v="125"/>
          <ac:spMkLst>
            <pc:docMk/>
            <pc:sldMk cId="1985363562" sldId="274"/>
            <ac:spMk id="61" creationId="{14D599C2-782A-4D4E-84EB-182E68E2CEBC}"/>
          </ac:spMkLst>
        </pc:spChg>
        <pc:spChg chg="mod">
          <ac:chgData name="Alan Yang" userId="S::alan.yang@sickkids.ca::d60a837f-a1bf-45ee-adc2-1c89e576978e" providerId="AD" clId="Web-{60D8438A-FBAC-4BDC-ABBC-01D52A0C37C8}" dt="2020-11-03T02:36:32.502" v="127" actId="20577"/>
          <ac:spMkLst>
            <pc:docMk/>
            <pc:sldMk cId="1985363562" sldId="274"/>
            <ac:spMk id="62" creationId="{6E330860-46AA-42D8-B077-FE2200404CE7}"/>
          </ac:spMkLst>
        </pc:spChg>
        <pc:spChg chg="mod">
          <ac:chgData name="Alan Yang" userId="S::alan.yang@sickkids.ca::d60a837f-a1bf-45ee-adc2-1c89e576978e" providerId="AD" clId="Web-{60D8438A-FBAC-4BDC-ABBC-01D52A0C37C8}" dt="2020-11-03T02:36:45.097" v="130" actId="20577"/>
          <ac:spMkLst>
            <pc:docMk/>
            <pc:sldMk cId="1985363562" sldId="274"/>
            <ac:spMk id="63" creationId="{6A797739-FC92-458A-A0F0-D1AEA0ADEE80}"/>
          </ac:spMkLst>
        </pc:spChg>
        <pc:spChg chg="mod">
          <ac:chgData name="Alan Yang" userId="S::alan.yang@sickkids.ca::d60a837f-a1bf-45ee-adc2-1c89e576978e" providerId="AD" clId="Web-{60D8438A-FBAC-4BDC-ABBC-01D52A0C37C8}" dt="2020-11-03T02:36:40.863" v="129" actId="20577"/>
          <ac:spMkLst>
            <pc:docMk/>
            <pc:sldMk cId="1985363562" sldId="274"/>
            <ac:spMk id="64" creationId="{74E9B581-0B6D-42D9-8157-91686D340E2A}"/>
          </ac:spMkLst>
        </pc:spChg>
        <pc:spChg chg="mod">
          <ac:chgData name="Alan Yang" userId="S::alan.yang@sickkids.ca::d60a837f-a1bf-45ee-adc2-1c89e576978e" providerId="AD" clId="Web-{60D8438A-FBAC-4BDC-ABBC-01D52A0C37C8}" dt="2020-11-03T02:36:55.582" v="133" actId="20577"/>
          <ac:spMkLst>
            <pc:docMk/>
            <pc:sldMk cId="1985363562" sldId="274"/>
            <ac:spMk id="65" creationId="{030544F3-02FC-4188-BED6-C20D305B4830}"/>
          </ac:spMkLst>
        </pc:spChg>
        <pc:spChg chg="mod">
          <ac:chgData name="Alan Yang" userId="S::alan.yang@sickkids.ca::d60a837f-a1bf-45ee-adc2-1c89e576978e" providerId="AD" clId="Web-{60D8438A-FBAC-4BDC-ABBC-01D52A0C37C8}" dt="2020-11-03T02:36:36.581" v="128" actId="20577"/>
          <ac:spMkLst>
            <pc:docMk/>
            <pc:sldMk cId="1985363562" sldId="274"/>
            <ac:spMk id="66" creationId="{48FBA6AD-FFE8-4427-B177-EC7AC67A1A6F}"/>
          </ac:spMkLst>
        </pc:spChg>
        <pc:spChg chg="mod">
          <ac:chgData name="Alan Yang" userId="S::alan.yang@sickkids.ca::d60a837f-a1bf-45ee-adc2-1c89e576978e" providerId="AD" clId="Web-{60D8438A-FBAC-4BDC-ABBC-01D52A0C37C8}" dt="2020-11-03T02:36:48.285" v="131" actId="20577"/>
          <ac:spMkLst>
            <pc:docMk/>
            <pc:sldMk cId="1985363562" sldId="274"/>
            <ac:spMk id="67" creationId="{D7F3D920-91B1-4D7C-89B4-BF4158069B3B}"/>
          </ac:spMkLst>
        </pc:spChg>
        <pc:spChg chg="mod">
          <ac:chgData name="Alan Yang" userId="S::alan.yang@sickkids.ca::d60a837f-a1bf-45ee-adc2-1c89e576978e" providerId="AD" clId="Web-{60D8438A-FBAC-4BDC-ABBC-01D52A0C37C8}" dt="2020-11-03T02:36:52.160" v="132" actId="20577"/>
          <ac:spMkLst>
            <pc:docMk/>
            <pc:sldMk cId="1985363562" sldId="274"/>
            <ac:spMk id="68" creationId="{4D680B3E-4808-47B1-A9AB-0716A06E9D9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022054-F6B9-B04E-9F80-BE6C2BED9348}" type="datetimeFigureOut">
              <a:rPr lang="en-US" smtClean="0"/>
              <a:t>2020-11-03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55542-5B12-4B47-9288-A13A79668078}" type="slidenum">
              <a:rPr lang="en-US" smtClean="0"/>
              <a:t>‹#›</a:t>
            </a:fld>
            <a:endParaRPr lang="en-US"/>
          </a:p>
        </p:txBody>
      </p:sp>
    </p:spTree>
    <p:extLst>
      <p:ext uri="{BB962C8B-B14F-4D97-AF65-F5344CB8AC3E}">
        <p14:creationId xmlns:p14="http://schemas.microsoft.com/office/powerpoint/2010/main" val="1817118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3"/>
        <p:cNvGrpSpPr/>
        <p:nvPr/>
      </p:nvGrpSpPr>
      <p:grpSpPr>
        <a:xfrm>
          <a:off x="0" y="0"/>
          <a:ext cx="0" cy="0"/>
          <a:chOff x="0" y="0"/>
          <a:chExt cx="0" cy="0"/>
        </a:xfrm>
      </p:grpSpPr>
      <p:sp>
        <p:nvSpPr>
          <p:cNvPr id="754" name="Shape 754"/>
          <p:cNvSpPr txBox="1">
            <a:spLocks noGrp="1"/>
          </p:cNvSpPr>
          <p:nvPr>
            <p:ph type="body" idx="1"/>
          </p:nvPr>
        </p:nvSpPr>
        <p:spPr>
          <a:xfrm>
            <a:off x="685800" y="4343401"/>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55" name="Shape 755"/>
          <p:cNvSpPr>
            <a:spLocks noGrp="1" noRot="1" noChangeAspect="1"/>
          </p:cNvSpPr>
          <p:nvPr>
            <p:ph type="sldImg" idx="2"/>
          </p:nvPr>
        </p:nvSpPr>
        <p:spPr>
          <a:xfrm>
            <a:off x="1144588" y="684213"/>
            <a:ext cx="4570412"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63796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3"/>
        <p:cNvGrpSpPr/>
        <p:nvPr/>
      </p:nvGrpSpPr>
      <p:grpSpPr>
        <a:xfrm>
          <a:off x="0" y="0"/>
          <a:ext cx="0" cy="0"/>
          <a:chOff x="0" y="0"/>
          <a:chExt cx="0" cy="0"/>
        </a:xfrm>
      </p:grpSpPr>
      <p:sp>
        <p:nvSpPr>
          <p:cNvPr id="754" name="Shape 754"/>
          <p:cNvSpPr txBox="1">
            <a:spLocks noGrp="1"/>
          </p:cNvSpPr>
          <p:nvPr>
            <p:ph type="body" idx="1"/>
          </p:nvPr>
        </p:nvSpPr>
        <p:spPr>
          <a:xfrm>
            <a:off x="685800" y="4343401"/>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55" name="Shape 755"/>
          <p:cNvSpPr>
            <a:spLocks noGrp="1" noRot="1" noChangeAspect="1"/>
          </p:cNvSpPr>
          <p:nvPr>
            <p:ph type="sldImg" idx="2"/>
          </p:nvPr>
        </p:nvSpPr>
        <p:spPr>
          <a:xfrm>
            <a:off x="1144588" y="684213"/>
            <a:ext cx="4570412"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7905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3"/>
        <p:cNvGrpSpPr/>
        <p:nvPr/>
      </p:nvGrpSpPr>
      <p:grpSpPr>
        <a:xfrm>
          <a:off x="0" y="0"/>
          <a:ext cx="0" cy="0"/>
          <a:chOff x="0" y="0"/>
          <a:chExt cx="0" cy="0"/>
        </a:xfrm>
      </p:grpSpPr>
      <p:sp>
        <p:nvSpPr>
          <p:cNvPr id="754" name="Shape 754"/>
          <p:cNvSpPr txBox="1">
            <a:spLocks noGrp="1"/>
          </p:cNvSpPr>
          <p:nvPr>
            <p:ph type="body" idx="1"/>
          </p:nvPr>
        </p:nvSpPr>
        <p:spPr>
          <a:xfrm>
            <a:off x="685800" y="4343401"/>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55" name="Shape 755"/>
          <p:cNvSpPr>
            <a:spLocks noGrp="1" noRot="1" noChangeAspect="1"/>
          </p:cNvSpPr>
          <p:nvPr>
            <p:ph type="sldImg" idx="2"/>
          </p:nvPr>
        </p:nvSpPr>
        <p:spPr>
          <a:xfrm>
            <a:off x="1144588" y="684213"/>
            <a:ext cx="4570412"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2304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Master" Target="../slideMasters/slideMaster1.xml"/><Relationship Id="rId5" Type="http://schemas.openxmlformats.org/officeDocument/2006/relationships/image" Target="../media/image12.png"/><Relationship Id="rId4" Type="http://schemas.openxmlformats.org/officeDocument/2006/relationships/image" Target="../media/image8.gi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rgbClr val="0099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584" y="3501008"/>
            <a:ext cx="6461760" cy="1066800"/>
          </a:xfrm>
        </p:spPr>
        <p:txBody>
          <a:bodyPr anchor="t">
            <a:normAutofit/>
          </a:bodyPr>
          <a:lstStyle>
            <a:lvl1pPr marL="0" indent="0" algn="l">
              <a:buNone/>
              <a:defRPr sz="2000">
                <a:solidFill>
                  <a:srgbClr val="FEF8F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a:ln>
            <a:noFill/>
          </a:ln>
        </p:spPr>
        <p:txBody>
          <a:bodyPr/>
          <a:lstStyle/>
          <a:p>
            <a:fld id="{0798D939-2D9E-2142-A80A-FFDECD1E5A9B}" type="slidenum">
              <a:rPr lang="en-US" smtClean="0"/>
              <a:t>‹#›</a:t>
            </a:fld>
            <a:endParaRPr lang="en-US"/>
          </a:p>
        </p:txBody>
      </p:sp>
      <p:sp>
        <p:nvSpPr>
          <p:cNvPr id="8" name="Footer Placeholder 4"/>
          <p:cNvSpPr>
            <a:spLocks noGrp="1"/>
          </p:cNvSpPr>
          <p:nvPr>
            <p:ph type="ftr" sz="quarter" idx="3"/>
          </p:nvPr>
        </p:nvSpPr>
        <p:spPr>
          <a:xfrm>
            <a:off x="649288" y="6453336"/>
            <a:ext cx="4786808" cy="374587"/>
          </a:xfrm>
          <a:prstGeom prst="rect">
            <a:avLst/>
          </a:prstGeom>
          <a:noFill/>
        </p:spPr>
        <p:txBody>
          <a:bodyPr vert="horz" lIns="91440" tIns="45720" rIns="91440" bIns="45720" rtlCol="0" anchor="ctr"/>
          <a:lstStyle>
            <a:lvl1pPr algn="l">
              <a:defRPr sz="1200">
                <a:solidFill>
                  <a:schemeClr val="bg1"/>
                </a:solidFill>
              </a:defRPr>
            </a:lvl1pPr>
          </a:lstStyle>
          <a:p>
            <a:endParaRPr lang="en-US"/>
          </a:p>
        </p:txBody>
      </p:sp>
      <p:sp>
        <p:nvSpPr>
          <p:cNvPr id="11" name="Rectangle 10"/>
          <p:cNvSpPr/>
          <p:nvPr/>
        </p:nvSpPr>
        <p:spPr>
          <a:xfrm>
            <a:off x="1815852" y="764704"/>
            <a:ext cx="7308304" cy="2376264"/>
          </a:xfrm>
          <a:prstGeom prst="rect">
            <a:avLst/>
          </a:prstGeom>
          <a:solidFill>
            <a:srgbClr val="FEF8F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4D99"/>
              </a:solidFill>
            </a:endParaRPr>
          </a:p>
        </p:txBody>
      </p:sp>
      <p:sp>
        <p:nvSpPr>
          <p:cNvPr id="2" name="Title 1"/>
          <p:cNvSpPr>
            <a:spLocks noGrp="1"/>
          </p:cNvSpPr>
          <p:nvPr>
            <p:ph type="ctrTitle"/>
          </p:nvPr>
        </p:nvSpPr>
        <p:spPr>
          <a:xfrm>
            <a:off x="1815852" y="764704"/>
            <a:ext cx="7357120" cy="2384623"/>
          </a:xfrm>
        </p:spPr>
        <p:txBody>
          <a:bodyPr anchor="b"/>
          <a:lstStyle>
            <a:lvl1pPr>
              <a:defRPr sz="6600">
                <a:ln>
                  <a:noFill/>
                </a:ln>
                <a:solidFill>
                  <a:srgbClr val="004D99"/>
                </a:solidFill>
              </a:defRPr>
            </a:lvl1pPr>
          </a:lstStyle>
          <a:p>
            <a:r>
              <a:rPr lang="en-US"/>
              <a:t>Click to edit Master title style</a:t>
            </a:r>
          </a:p>
        </p:txBody>
      </p:sp>
      <p:sp>
        <p:nvSpPr>
          <p:cNvPr id="7" name="TextBox 6"/>
          <p:cNvSpPr txBox="1"/>
          <p:nvPr/>
        </p:nvSpPr>
        <p:spPr>
          <a:xfrm>
            <a:off x="653822" y="5807005"/>
            <a:ext cx="7850043" cy="646331"/>
          </a:xfrm>
          <a:prstGeom prst="rect">
            <a:avLst/>
          </a:prstGeom>
          <a:noFill/>
        </p:spPr>
        <p:txBody>
          <a:bodyPr wrap="square" rtlCol="0">
            <a:spAutoFit/>
          </a:bodyPr>
          <a:lstStyle/>
          <a:p>
            <a:r>
              <a:rPr lang="en-US" sz="900" b="1" i="0" kern="1200">
                <a:solidFill>
                  <a:schemeClr val="bg1"/>
                </a:solidFill>
                <a:effectLst/>
                <a:latin typeface="+mn-lt"/>
                <a:ea typeface="+mn-ea"/>
                <a:cs typeface="+mn-cs"/>
              </a:rPr>
              <a:t>© Copyright 2017, THE HOSPITAL FOR SICK CHILDREN AND THE COLLABORATING INSTITUTIONS.</a:t>
            </a:r>
            <a:r>
              <a:rPr lang="en-US" sz="900" b="0" i="0" kern="1200">
                <a:solidFill>
                  <a:schemeClr val="bg1"/>
                </a:solidFill>
                <a:effectLst/>
                <a:latin typeface="+mn-lt"/>
                <a:ea typeface="+mn-ea"/>
                <a:cs typeface="+mn-cs"/>
              </a:rPr>
              <a:t> </a:t>
            </a:r>
          </a:p>
          <a:p>
            <a:r>
              <a:rPr lang="en-US" sz="900" b="0" i="0" kern="1200">
                <a:solidFill>
                  <a:schemeClr val="bg1"/>
                </a:solidFill>
                <a:effectLst/>
                <a:latin typeface="+mn-lt"/>
                <a:ea typeface="+mn-ea"/>
                <a:cs typeface="+mn-cs"/>
              </a:rPr>
              <a:t> All rights reserved in Canada, the United States and worldwide. Copyright, trademarks, trade names and any and all associated intellectual property are exclusively owned by THE HOSPITAL FOR Sick CHILDREN and the collaborating institutions. These materials may be used, reproduced, modified, distributed and adapted with proper attribution.</a:t>
            </a:r>
            <a:endParaRPr lang="en-GB" sz="90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76064" y="5315288"/>
            <a:ext cx="7772400" cy="594360"/>
          </a:xfrm>
        </p:spPr>
        <p:txBody>
          <a:bodyPr anchor="b"/>
          <a:lstStyle>
            <a:lvl1pPr algn="ctr">
              <a:defRPr sz="2200" b="1"/>
            </a:lvl1pPr>
          </a:lstStyle>
          <a:p>
            <a:r>
              <a:rPr lang="en-US"/>
              <a:t>Click to edit Master title style</a:t>
            </a:r>
          </a:p>
        </p:txBody>
      </p:sp>
      <p:sp>
        <p:nvSpPr>
          <p:cNvPr id="4" name="Text Placeholder 3"/>
          <p:cNvSpPr>
            <a:spLocks noGrp="1"/>
          </p:cNvSpPr>
          <p:nvPr>
            <p:ph type="body" sz="half" idx="2"/>
          </p:nvPr>
        </p:nvSpPr>
        <p:spPr>
          <a:xfrm>
            <a:off x="976062" y="5915744"/>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D3575FE-2CC2-2845-A91B-203C440E7198}" type="datetimeFigureOut">
              <a:rPr lang="en-US" smtClean="0"/>
              <a:t>2020-11-03</a:t>
            </a:fld>
            <a:endParaRPr lang="en-US"/>
          </a:p>
        </p:txBody>
      </p:sp>
      <p:sp>
        <p:nvSpPr>
          <p:cNvPr id="7" name="Slide Number Placeholder 6"/>
          <p:cNvSpPr>
            <a:spLocks noGrp="1"/>
          </p:cNvSpPr>
          <p:nvPr>
            <p:ph type="sldNum" sz="quarter" idx="12"/>
          </p:nvPr>
        </p:nvSpPr>
        <p:spPr/>
        <p:txBody>
          <a:bodyPr/>
          <a:lstStyle/>
          <a:p>
            <a:fld id="{0798D939-2D9E-2142-A80A-FFDECD1E5A9B}" type="slidenum">
              <a:rPr lang="en-US" smtClean="0"/>
              <a:t>‹#›</a:t>
            </a:fld>
            <a:endParaRPr lang="en-US"/>
          </a:p>
        </p:txBody>
      </p:sp>
      <p:sp>
        <p:nvSpPr>
          <p:cNvPr id="9" name="Content Placeholder 8"/>
          <p:cNvSpPr>
            <a:spLocks noGrp="1"/>
          </p:cNvSpPr>
          <p:nvPr>
            <p:ph sz="quarter" idx="13"/>
          </p:nvPr>
        </p:nvSpPr>
        <p:spPr>
          <a:xfrm>
            <a:off x="976063" y="200744"/>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52056" y="5085184"/>
            <a:ext cx="7772400" cy="594626"/>
          </a:xfrm>
        </p:spPr>
        <p:txBody>
          <a:bodyPr anchor="b"/>
          <a:lstStyle>
            <a:lvl1pPr algn="ctr">
              <a:defRPr sz="2200" b="1">
                <a:ln>
                  <a:noFill/>
                </a:ln>
                <a:solidFill>
                  <a:schemeClr val="tx2"/>
                </a:solidFill>
              </a:defRPr>
            </a:lvl1pPr>
          </a:lstStyle>
          <a:p>
            <a:r>
              <a:rPr lang="en-US"/>
              <a:t>Click to edit Master title style</a:t>
            </a:r>
          </a:p>
        </p:txBody>
      </p:sp>
      <p:sp>
        <p:nvSpPr>
          <p:cNvPr id="3" name="Picture Placeholder 2"/>
          <p:cNvSpPr>
            <a:spLocks noGrp="1"/>
          </p:cNvSpPr>
          <p:nvPr>
            <p:ph type="pic" idx="1"/>
          </p:nvPr>
        </p:nvSpPr>
        <p:spPr>
          <a:xfrm>
            <a:off x="650304" y="0"/>
            <a:ext cx="8458200" cy="494116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952056" y="5685906"/>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DD3575FE-2CC2-2845-A91B-203C440E7198}" type="datetimeFigureOut">
              <a:rPr lang="en-US" smtClean="0"/>
              <a:t>2020-11-03</a:t>
            </a:fld>
            <a:endParaRPr lang="en-US"/>
          </a:p>
        </p:txBody>
      </p:sp>
      <p:sp>
        <p:nvSpPr>
          <p:cNvPr id="9" name="Slide Number Placeholder 8"/>
          <p:cNvSpPr>
            <a:spLocks noGrp="1"/>
          </p:cNvSpPr>
          <p:nvPr>
            <p:ph type="sldNum" sz="quarter" idx="11"/>
          </p:nvPr>
        </p:nvSpPr>
        <p:spPr/>
        <p:txBody>
          <a:bodyPr/>
          <a:lstStyle/>
          <a:p>
            <a:fld id="{0798D939-2D9E-2142-A80A-FFDECD1E5A9B}" type="slidenum">
              <a:rPr lang="en-US" smtClean="0"/>
              <a:t>‹#›</a:t>
            </a:fld>
            <a:endParaRPr lang="en-US"/>
          </a:p>
        </p:txBody>
      </p:sp>
      <p:sp>
        <p:nvSpPr>
          <p:cNvPr id="11"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984448" y="1556792"/>
            <a:ext cx="7620000" cy="46805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3575FE-2CC2-2845-A91B-203C440E7198}" type="datetimeFigureOut">
              <a:rPr lang="en-US" smtClean="0"/>
              <a:t>2020-11-03</a:t>
            </a:fld>
            <a:endParaRPr lang="en-US"/>
          </a:p>
        </p:txBody>
      </p:sp>
      <p:sp>
        <p:nvSpPr>
          <p:cNvPr id="6" name="Slide Number Placeholder 5"/>
          <p:cNvSpPr>
            <a:spLocks noGrp="1"/>
          </p:cNvSpPr>
          <p:nvPr>
            <p:ph type="sldNum" sz="quarter" idx="12"/>
          </p:nvPr>
        </p:nvSpPr>
        <p:spPr/>
        <p:txBody>
          <a:bodyPr/>
          <a:lstStyle/>
          <a:p>
            <a:fld id="{0798D939-2D9E-2142-A80A-FFDECD1E5A9B}" type="slidenum">
              <a:rPr lang="en-US" smtClean="0"/>
              <a:t>‹#›</a:t>
            </a:fld>
            <a:endParaRPr lang="en-US"/>
          </a:p>
        </p:txBody>
      </p:sp>
      <p:sp>
        <p:nvSpPr>
          <p:cNvPr id="7"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872" y="274638"/>
            <a:ext cx="1752600" cy="5851525"/>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895672"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3575FE-2CC2-2845-A91B-203C440E7198}" type="datetimeFigureOut">
              <a:rPr lang="en-US" smtClean="0"/>
              <a:t>2020-11-03</a:t>
            </a:fld>
            <a:endParaRPr lang="en-US"/>
          </a:p>
        </p:txBody>
      </p:sp>
      <p:sp>
        <p:nvSpPr>
          <p:cNvPr id="6" name="Slide Number Placeholder 5"/>
          <p:cNvSpPr>
            <a:spLocks noGrp="1"/>
          </p:cNvSpPr>
          <p:nvPr>
            <p:ph type="sldNum" sz="quarter" idx="12"/>
          </p:nvPr>
        </p:nvSpPr>
        <p:spPr/>
        <p:txBody>
          <a:bodyPr/>
          <a:lstStyle/>
          <a:p>
            <a:fld id="{0798D939-2D9E-2142-A80A-FFDECD1E5A9B}" type="slidenum">
              <a:rPr lang="en-US" smtClean="0"/>
              <a:t>‹#›</a:t>
            </a:fld>
            <a:endParaRPr lang="en-US"/>
          </a:p>
        </p:txBody>
      </p:sp>
      <p:sp>
        <p:nvSpPr>
          <p:cNvPr id="7"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angepaste indel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0798D939-2D9E-2142-A80A-FFDECD1E5A9B}" type="slidenum">
              <a:rPr lang="en-US" smtClean="0"/>
              <a:t>‹#›</a:t>
            </a:fld>
            <a:endParaRPr lang="en-US"/>
          </a:p>
        </p:txBody>
      </p:sp>
      <p:sp>
        <p:nvSpPr>
          <p:cNvPr id="5" name="Date Placeholder 4"/>
          <p:cNvSpPr>
            <a:spLocks noGrp="1"/>
          </p:cNvSpPr>
          <p:nvPr>
            <p:ph type="dt" sz="half" idx="12"/>
          </p:nvPr>
        </p:nvSpPr>
        <p:spPr/>
        <p:txBody>
          <a:bodyPr/>
          <a:lstStyle/>
          <a:p>
            <a:fld id="{DD3575FE-2CC2-2845-A91B-203C440E7198}" type="datetimeFigureOut">
              <a:rPr lang="en-US" smtClean="0"/>
              <a:t>2020-11-03</a:t>
            </a:fld>
            <a:endParaRPr lang="en-US"/>
          </a:p>
        </p:txBody>
      </p:sp>
      <p:sp>
        <p:nvSpPr>
          <p:cNvPr id="6"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Last slide 2" preserve="1">
  <p:cSld name="Last slide 2">
    <p:bg>
      <p:bgPr>
        <a:solidFill>
          <a:srgbClr val="009999"/>
        </a:solidFill>
        <a:effectLst/>
      </p:bgPr>
    </p:bg>
    <p:spTree>
      <p:nvGrpSpPr>
        <p:cNvPr id="1" name="Shape 144"/>
        <p:cNvGrpSpPr/>
        <p:nvPr/>
      </p:nvGrpSpPr>
      <p:grpSpPr>
        <a:xfrm>
          <a:off x="0" y="0"/>
          <a:ext cx="0" cy="0"/>
          <a:chOff x="0" y="0"/>
          <a:chExt cx="0" cy="0"/>
        </a:xfrm>
      </p:grpSpPr>
      <p:sp>
        <p:nvSpPr>
          <p:cNvPr id="145" name="Google Shape;145;p21"/>
          <p:cNvSpPr txBox="1">
            <a:spLocks noGrp="1"/>
          </p:cNvSpPr>
          <p:nvPr>
            <p:ph type="dt" idx="10"/>
          </p:nvPr>
        </p:nvSpPr>
        <p:spPr>
          <a:xfrm rot="-5400000">
            <a:off x="-912843" y="5303549"/>
            <a:ext cx="2438400" cy="3657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a:solidFill>
                  <a:schemeClr val="lt1"/>
                </a:solidFill>
                <a:latin typeface="Verdana"/>
                <a:ea typeface="Verdana"/>
                <a:cs typeface="Verdana"/>
                <a:sym typeface="Verdana"/>
              </a:defRPr>
            </a:lvl1pPr>
            <a:lvl2pPr marL="457200" marR="0" lvl="1"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L="914400" marR="0" lvl="2"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L="1371600" marR="0" lvl="3"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L="1828800" marR="0" lvl="4"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L="2286000" marR="0" lvl="5"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L="2743200" marR="0" lvl="6"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L="3200400" marR="0" lvl="7"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L="3657600" marR="0" lvl="8"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pic>
        <p:nvPicPr>
          <p:cNvPr id="146" name="Google Shape;146;p21" descr="Image result for website icon white"/>
          <p:cNvPicPr preferRelativeResize="0"/>
          <p:nvPr/>
        </p:nvPicPr>
        <p:blipFill rotWithShape="1">
          <a:blip r:embed="rId2">
            <a:alphaModFix/>
          </a:blip>
          <a:srcRect/>
          <a:stretch/>
        </p:blipFill>
        <p:spPr>
          <a:xfrm>
            <a:off x="1835696" y="2243336"/>
            <a:ext cx="540000" cy="540000"/>
          </a:xfrm>
          <a:prstGeom prst="rect">
            <a:avLst/>
          </a:prstGeom>
          <a:noFill/>
          <a:ln>
            <a:noFill/>
          </a:ln>
        </p:spPr>
      </p:pic>
      <p:sp>
        <p:nvSpPr>
          <p:cNvPr id="147" name="Google Shape;147;p21"/>
          <p:cNvSpPr txBox="1">
            <a:spLocks noGrp="1"/>
          </p:cNvSpPr>
          <p:nvPr>
            <p:ph type="ftr" idx="11"/>
          </p:nvPr>
        </p:nvSpPr>
        <p:spPr>
          <a:xfrm>
            <a:off x="649288" y="6481911"/>
            <a:ext cx="4786800" cy="3747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a:solidFill>
                  <a:schemeClr val="lt1"/>
                </a:solidFill>
                <a:latin typeface="Verdana"/>
                <a:ea typeface="Verdana"/>
                <a:cs typeface="Verdana"/>
                <a:sym typeface="Verdana"/>
              </a:defRPr>
            </a:lvl1pPr>
            <a:lvl2pPr marL="457200" marR="0" lvl="1"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L="914400" marR="0" lvl="2"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L="1371600" marR="0" lvl="3"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L="1828800" marR="0" lvl="4"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L="2286000" marR="0" lvl="5"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L="2743200" marR="0" lvl="6"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L="3200400" marR="0" lvl="7"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L="3657600" marR="0" lvl="8"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148" name="Google Shape;148;p21"/>
          <p:cNvSpPr>
            <a:spLocks noGrp="1"/>
          </p:cNvSpPr>
          <p:nvPr>
            <p:ph type="sldNum" idx="12"/>
          </p:nvPr>
        </p:nvSpPr>
        <p:spPr>
          <a:xfrm>
            <a:off x="8559864" y="6453336"/>
            <a:ext cx="548700" cy="396300"/>
          </a:xfrm>
          <a:prstGeom prst="bracketPair">
            <a:avLst/>
          </a:prstGeom>
          <a:noFill/>
          <a:ln>
            <a:noFill/>
          </a:ln>
        </p:spPr>
        <p:txBody>
          <a:bodyPr spcFirstLastPara="1" wrap="square" lIns="0" tIns="0" rIns="0" bIns="0" anchor="ctr" anchorCtr="0">
            <a:noAutofit/>
          </a:bodyPr>
          <a:lstStyle>
            <a:lvl1pPr marL="0" marR="0" lvl="0" indent="0" algn="ctr" rtl="0">
              <a:spcBef>
                <a:spcPts val="0"/>
              </a:spcBef>
              <a:buNone/>
              <a:defRPr sz="1800">
                <a:solidFill>
                  <a:schemeClr val="lt1"/>
                </a:solidFill>
                <a:latin typeface="Verdana"/>
                <a:ea typeface="Verdana"/>
                <a:cs typeface="Verdana"/>
                <a:sym typeface="Verdana"/>
              </a:defRPr>
            </a:lvl1pPr>
            <a:lvl2pPr marL="0" marR="0" lvl="1" indent="0" algn="ctr" rtl="0">
              <a:spcBef>
                <a:spcPts val="0"/>
              </a:spcBef>
              <a:buNone/>
              <a:defRPr sz="1800">
                <a:solidFill>
                  <a:schemeClr val="lt1"/>
                </a:solidFill>
                <a:latin typeface="Verdana"/>
                <a:ea typeface="Verdana"/>
                <a:cs typeface="Verdana"/>
                <a:sym typeface="Verdana"/>
              </a:defRPr>
            </a:lvl2pPr>
            <a:lvl3pPr marL="0" marR="0" lvl="2" indent="0" algn="ctr" rtl="0">
              <a:spcBef>
                <a:spcPts val="0"/>
              </a:spcBef>
              <a:buNone/>
              <a:defRPr sz="1800">
                <a:solidFill>
                  <a:schemeClr val="lt1"/>
                </a:solidFill>
                <a:latin typeface="Verdana"/>
                <a:ea typeface="Verdana"/>
                <a:cs typeface="Verdana"/>
                <a:sym typeface="Verdana"/>
              </a:defRPr>
            </a:lvl3pPr>
            <a:lvl4pPr marL="0" marR="0" lvl="3" indent="0" algn="ctr" rtl="0">
              <a:spcBef>
                <a:spcPts val="0"/>
              </a:spcBef>
              <a:buNone/>
              <a:defRPr sz="1800">
                <a:solidFill>
                  <a:schemeClr val="lt1"/>
                </a:solidFill>
                <a:latin typeface="Verdana"/>
                <a:ea typeface="Verdana"/>
                <a:cs typeface="Verdana"/>
                <a:sym typeface="Verdana"/>
              </a:defRPr>
            </a:lvl4pPr>
            <a:lvl5pPr marL="0" marR="0" lvl="4" indent="0" algn="ctr" rtl="0">
              <a:spcBef>
                <a:spcPts val="0"/>
              </a:spcBef>
              <a:buNone/>
              <a:defRPr sz="1800">
                <a:solidFill>
                  <a:schemeClr val="lt1"/>
                </a:solidFill>
                <a:latin typeface="Verdana"/>
                <a:ea typeface="Verdana"/>
                <a:cs typeface="Verdana"/>
                <a:sym typeface="Verdana"/>
              </a:defRPr>
            </a:lvl5pPr>
            <a:lvl6pPr marL="0" marR="0" lvl="5" indent="0" algn="ctr" rtl="0">
              <a:spcBef>
                <a:spcPts val="0"/>
              </a:spcBef>
              <a:buNone/>
              <a:defRPr sz="1800">
                <a:solidFill>
                  <a:schemeClr val="lt1"/>
                </a:solidFill>
                <a:latin typeface="Verdana"/>
                <a:ea typeface="Verdana"/>
                <a:cs typeface="Verdana"/>
                <a:sym typeface="Verdana"/>
              </a:defRPr>
            </a:lvl6pPr>
            <a:lvl7pPr marL="0" marR="0" lvl="6" indent="0" algn="ctr" rtl="0">
              <a:spcBef>
                <a:spcPts val="0"/>
              </a:spcBef>
              <a:buNone/>
              <a:defRPr sz="1800">
                <a:solidFill>
                  <a:schemeClr val="lt1"/>
                </a:solidFill>
                <a:latin typeface="Verdana"/>
                <a:ea typeface="Verdana"/>
                <a:cs typeface="Verdana"/>
                <a:sym typeface="Verdana"/>
              </a:defRPr>
            </a:lvl7pPr>
            <a:lvl8pPr marL="0" marR="0" lvl="7" indent="0" algn="ctr" rtl="0">
              <a:spcBef>
                <a:spcPts val="0"/>
              </a:spcBef>
              <a:buNone/>
              <a:defRPr sz="1800">
                <a:solidFill>
                  <a:schemeClr val="lt1"/>
                </a:solidFill>
                <a:latin typeface="Verdana"/>
                <a:ea typeface="Verdana"/>
                <a:cs typeface="Verdana"/>
                <a:sym typeface="Verdana"/>
              </a:defRPr>
            </a:lvl8pPr>
            <a:lvl9pPr marL="0" marR="0" lvl="8" indent="0" algn="ctr" rtl="0">
              <a:spcBef>
                <a:spcPts val="0"/>
              </a:spcBef>
              <a:buNone/>
              <a:defRPr sz="1800">
                <a:solidFill>
                  <a:schemeClr val="lt1"/>
                </a:solidFill>
                <a:latin typeface="Verdana"/>
                <a:ea typeface="Verdana"/>
                <a:cs typeface="Verdana"/>
                <a:sym typeface="Verdana"/>
              </a:defRPr>
            </a:lvl9pPr>
          </a:lstStyle>
          <a:p>
            <a:pPr marL="0" lvl="0" indent="0" algn="ctr" rtl="0">
              <a:spcBef>
                <a:spcPts val="0"/>
              </a:spcBef>
              <a:spcAft>
                <a:spcPts val="0"/>
              </a:spcAft>
              <a:buNone/>
            </a:pPr>
            <a:fld id="{00000000-1234-1234-1234-123412341234}" type="slidenum">
              <a:rPr lang="nl-NL"/>
              <a:t>‹#›</a:t>
            </a:fld>
            <a:endParaRPr/>
          </a:p>
        </p:txBody>
      </p:sp>
      <p:pic>
        <p:nvPicPr>
          <p:cNvPr id="149" name="Google Shape;149;p21"/>
          <p:cNvPicPr preferRelativeResize="0"/>
          <p:nvPr/>
        </p:nvPicPr>
        <p:blipFill rotWithShape="1">
          <a:blip r:embed="rId3">
            <a:alphaModFix/>
          </a:blip>
          <a:srcRect/>
          <a:stretch/>
        </p:blipFill>
        <p:spPr>
          <a:xfrm>
            <a:off x="1835696" y="2927472"/>
            <a:ext cx="576000" cy="576000"/>
          </a:xfrm>
          <a:prstGeom prst="rect">
            <a:avLst/>
          </a:prstGeom>
          <a:noFill/>
          <a:ln>
            <a:noFill/>
          </a:ln>
        </p:spPr>
      </p:pic>
      <p:pic>
        <p:nvPicPr>
          <p:cNvPr id="150" name="Google Shape;150;p21"/>
          <p:cNvPicPr preferRelativeResize="0"/>
          <p:nvPr/>
        </p:nvPicPr>
        <p:blipFill rotWithShape="1">
          <a:blip r:embed="rId4">
            <a:alphaModFix/>
          </a:blip>
          <a:srcRect/>
          <a:stretch/>
        </p:blipFill>
        <p:spPr>
          <a:xfrm>
            <a:off x="1856233" y="3719560"/>
            <a:ext cx="540000" cy="540000"/>
          </a:xfrm>
          <a:prstGeom prst="rect">
            <a:avLst/>
          </a:prstGeom>
          <a:noFill/>
          <a:ln>
            <a:noFill/>
          </a:ln>
        </p:spPr>
      </p:pic>
      <p:sp>
        <p:nvSpPr>
          <p:cNvPr id="151" name="Google Shape;151;p21"/>
          <p:cNvSpPr txBox="1"/>
          <p:nvPr/>
        </p:nvSpPr>
        <p:spPr>
          <a:xfrm>
            <a:off x="2588275" y="3835675"/>
            <a:ext cx="5121000" cy="307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nl-NL" sz="1400">
                <a:solidFill>
                  <a:schemeClr val="lt1"/>
                </a:solidFill>
                <a:latin typeface="Verdana"/>
                <a:ea typeface="Verdana"/>
                <a:cs typeface="Verdana"/>
                <a:sym typeface="Verdana"/>
              </a:rPr>
              <a:t>https://www.linkedin.com/groups/8635339</a:t>
            </a:r>
            <a:endParaRPr sz="1400">
              <a:solidFill>
                <a:schemeClr val="lt1"/>
              </a:solidFill>
              <a:latin typeface="Verdana"/>
              <a:ea typeface="Verdana"/>
              <a:cs typeface="Verdana"/>
              <a:sym typeface="Verdana"/>
            </a:endParaRPr>
          </a:p>
        </p:txBody>
      </p:sp>
      <p:sp>
        <p:nvSpPr>
          <p:cNvPr id="152" name="Google Shape;152;p21"/>
          <p:cNvSpPr txBox="1"/>
          <p:nvPr/>
        </p:nvSpPr>
        <p:spPr>
          <a:xfrm>
            <a:off x="2588275" y="3071488"/>
            <a:ext cx="5574300" cy="307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nl-NL" sz="1400">
                <a:solidFill>
                  <a:schemeClr val="lt1"/>
                </a:solidFill>
                <a:latin typeface="Verdana"/>
                <a:ea typeface="Verdana"/>
                <a:cs typeface="Verdana"/>
                <a:sym typeface="Verdana"/>
              </a:rPr>
              <a:t>https://github.com/organizations/DARTH-git</a:t>
            </a:r>
            <a:endParaRPr sz="1400">
              <a:solidFill>
                <a:schemeClr val="lt1"/>
              </a:solidFill>
              <a:latin typeface="Verdana"/>
              <a:ea typeface="Verdana"/>
              <a:cs typeface="Verdana"/>
              <a:sym typeface="Verdana"/>
            </a:endParaRPr>
          </a:p>
        </p:txBody>
      </p:sp>
      <p:sp>
        <p:nvSpPr>
          <p:cNvPr id="153" name="Google Shape;153;p21"/>
          <p:cNvSpPr txBox="1"/>
          <p:nvPr/>
        </p:nvSpPr>
        <p:spPr>
          <a:xfrm>
            <a:off x="653822" y="5807005"/>
            <a:ext cx="7850100" cy="646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nl-NL" sz="900" b="1" i="0">
                <a:solidFill>
                  <a:schemeClr val="lt1"/>
                </a:solidFill>
                <a:latin typeface="Verdana"/>
                <a:ea typeface="Verdana"/>
                <a:cs typeface="Verdana"/>
                <a:sym typeface="Verdana"/>
              </a:rPr>
              <a:t>© Copyright 2017, THE HOSPITAL FOR SICK CHILDREN AND THE COLLABORATING INSTITUTIONS.</a:t>
            </a:r>
            <a:r>
              <a:rPr lang="nl-NL" sz="900" b="0" i="0">
                <a:solidFill>
                  <a:schemeClr val="lt1"/>
                </a:solidFill>
                <a:latin typeface="Verdana"/>
                <a:ea typeface="Verdana"/>
                <a:cs typeface="Verdana"/>
                <a:sym typeface="Verdana"/>
              </a:rPr>
              <a:t> </a:t>
            </a:r>
            <a:endParaRPr/>
          </a:p>
          <a:p>
            <a:pPr marL="0" marR="0" lvl="0" indent="0" algn="l" rtl="0">
              <a:spcBef>
                <a:spcPts val="0"/>
              </a:spcBef>
              <a:spcAft>
                <a:spcPts val="0"/>
              </a:spcAft>
              <a:buNone/>
            </a:pPr>
            <a:r>
              <a:rPr lang="en-US" sz="900" b="0" i="0" kern="1200">
                <a:solidFill>
                  <a:schemeClr val="bg1"/>
                </a:solidFill>
                <a:effectLst/>
                <a:latin typeface="+mn-lt"/>
                <a:ea typeface="+mn-ea"/>
                <a:cs typeface="+mn-cs"/>
              </a:rPr>
              <a:t>All rights reserved in Canada, the United States and worldwide. Copyright, trademarks, trade names and any and all associated intellectual property are exclusively owned by THE HOSPITAL FOR Sick CHILDREN and the collaborating institutions. These materials may be used, reproduced, modified, distributed and adapted with proper attribution. </a:t>
            </a:r>
            <a:r>
              <a:rPr lang="nl-NL" sz="900" b="0" i="0">
                <a:solidFill>
                  <a:schemeClr val="lt1"/>
                </a:solidFill>
                <a:latin typeface="Verdana"/>
                <a:ea typeface="Verdana"/>
                <a:cs typeface="Verdana"/>
                <a:sym typeface="Verdana"/>
              </a:rPr>
              <a:t> </a:t>
            </a:r>
            <a:endParaRPr sz="900">
              <a:solidFill>
                <a:schemeClr val="lt1"/>
              </a:solidFill>
              <a:latin typeface="Verdana"/>
              <a:ea typeface="Verdana"/>
              <a:cs typeface="Verdana"/>
              <a:sym typeface="Verdana"/>
            </a:endParaRPr>
          </a:p>
        </p:txBody>
      </p:sp>
      <p:sp>
        <p:nvSpPr>
          <p:cNvPr id="154" name="Google Shape;154;p21"/>
          <p:cNvSpPr/>
          <p:nvPr/>
        </p:nvSpPr>
        <p:spPr>
          <a:xfrm>
            <a:off x="1815058" y="620688"/>
            <a:ext cx="7308300" cy="1188000"/>
          </a:xfrm>
          <a:prstGeom prst="rect">
            <a:avLst/>
          </a:prstGeom>
          <a:solidFill>
            <a:srgbClr val="FEF8F3"/>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004D99"/>
              </a:solidFill>
              <a:latin typeface="Verdana"/>
              <a:ea typeface="Verdana"/>
              <a:cs typeface="Verdana"/>
              <a:sym typeface="Verdana"/>
            </a:endParaRPr>
          </a:p>
        </p:txBody>
      </p:sp>
      <p:sp>
        <p:nvSpPr>
          <p:cNvPr id="155" name="Google Shape;155;p21"/>
          <p:cNvSpPr txBox="1"/>
          <p:nvPr/>
        </p:nvSpPr>
        <p:spPr>
          <a:xfrm>
            <a:off x="2588275" y="2363475"/>
            <a:ext cx="5574300" cy="307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nl-NL">
                <a:solidFill>
                  <a:schemeClr val="lt1"/>
                </a:solidFill>
                <a:latin typeface="Verdana"/>
                <a:ea typeface="Verdana"/>
                <a:cs typeface="Verdana"/>
                <a:sym typeface="Verdana"/>
              </a:rPr>
              <a:t>http://darthworkgroup.com/</a:t>
            </a:r>
            <a:endParaRPr sz="1400">
              <a:solidFill>
                <a:schemeClr val="lt1"/>
              </a:solidFill>
              <a:latin typeface="Verdana"/>
              <a:ea typeface="Verdana"/>
              <a:cs typeface="Verdana"/>
              <a:sym typeface="Verdana"/>
            </a:endParaRPr>
          </a:p>
        </p:txBody>
      </p:sp>
      <p:sp>
        <p:nvSpPr>
          <p:cNvPr id="156" name="Google Shape;156;p21"/>
          <p:cNvSpPr txBox="1"/>
          <p:nvPr/>
        </p:nvSpPr>
        <p:spPr>
          <a:xfrm>
            <a:off x="2588275" y="4577563"/>
            <a:ext cx="5121000" cy="307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nl-NL">
                <a:solidFill>
                  <a:schemeClr val="lt1"/>
                </a:solidFill>
                <a:latin typeface="Verdana"/>
                <a:ea typeface="Verdana"/>
                <a:cs typeface="Verdana"/>
                <a:sym typeface="Verdana"/>
              </a:rPr>
              <a:t>@DARTHworkgroup</a:t>
            </a:r>
            <a:endParaRPr sz="1400">
              <a:solidFill>
                <a:schemeClr val="lt1"/>
              </a:solidFill>
              <a:latin typeface="Verdana"/>
              <a:ea typeface="Verdana"/>
              <a:cs typeface="Verdana"/>
              <a:sym typeface="Verdana"/>
            </a:endParaRPr>
          </a:p>
        </p:txBody>
      </p:sp>
      <p:pic>
        <p:nvPicPr>
          <p:cNvPr id="157" name="Google Shape;157;p21"/>
          <p:cNvPicPr preferRelativeResize="0"/>
          <p:nvPr/>
        </p:nvPicPr>
        <p:blipFill>
          <a:blip r:embed="rId5">
            <a:alphaModFix/>
          </a:blip>
          <a:stretch>
            <a:fillRect/>
          </a:stretch>
        </p:blipFill>
        <p:spPr>
          <a:xfrm>
            <a:off x="1835700" y="4475625"/>
            <a:ext cx="576000" cy="576000"/>
          </a:xfrm>
          <a:prstGeom prst="rect">
            <a:avLst/>
          </a:prstGeom>
          <a:noFill/>
          <a:ln>
            <a:noFill/>
          </a:ln>
          <a:effectLst>
            <a:outerShdw blurRad="57150" dist="19050" dir="5400000" algn="bl" rotWithShape="0">
              <a:srgbClr val="000000">
                <a:alpha val="50000"/>
              </a:srgbClr>
            </a:outerShdw>
          </a:effectLst>
        </p:spPr>
      </p:pic>
    </p:spTree>
    <p:extLst>
      <p:ext uri="{BB962C8B-B14F-4D97-AF65-F5344CB8AC3E}">
        <p14:creationId xmlns:p14="http://schemas.microsoft.com/office/powerpoint/2010/main" val="2932770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Last slide">
    <p:bg>
      <p:bgPr>
        <a:solidFill>
          <a:srgbClr val="009999"/>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D3575FE-2CC2-2845-A91B-203C440E7198}" type="datetimeFigureOut">
              <a:rPr lang="en-US" smtClean="0"/>
              <a:t>2020-11-03</a:t>
            </a:fld>
            <a:endParaRPr lang="en-US"/>
          </a:p>
        </p:txBody>
      </p:sp>
      <p:pic>
        <p:nvPicPr>
          <p:cNvPr id="10" name="Picture 2" descr="Related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0770" y="2279647"/>
            <a:ext cx="570926" cy="432000"/>
          </a:xfrm>
          <a:prstGeom prst="rect">
            <a:avLst/>
          </a:prstGeom>
          <a:noFill/>
          <a:extLst>
            <a:ext uri="{909E8E84-426E-40dd-AFC4-6F175D3DCCD1}">
              <a14:hiddenFill xmlns="" xmlns:a14="http://schemas.microsoft.com/office/drawing/2010/main">
                <a:solidFill>
                  <a:srgbClr val="FFFFFF"/>
                </a:solidFill>
              </a14:hiddenFill>
            </a:ext>
          </a:extLst>
        </p:spPr>
      </p:pic>
      <p:pic>
        <p:nvPicPr>
          <p:cNvPr id="11" name="Picture 4" descr="Image result for website icon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5696" y="2852936"/>
            <a:ext cx="540000" cy="540000"/>
          </a:xfrm>
          <a:prstGeom prst="rect">
            <a:avLst/>
          </a:prstGeom>
          <a:noFill/>
          <a:extLst>
            <a:ext uri="{909E8E84-426E-40dd-AFC4-6F175D3DCCD1}">
              <a14:hiddenFill xmlns="" xmlns:a14="http://schemas.microsoft.com/office/drawing/2010/main">
                <a:solidFill>
                  <a:srgbClr val="FFFFFF"/>
                </a:solidFill>
              </a14:hiddenFill>
            </a:ext>
          </a:extLst>
        </p:spPr>
      </p:pic>
      <p:sp>
        <p:nvSpPr>
          <p:cNvPr id="13"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14" name="Slide Number Placeholder 2"/>
          <p:cNvSpPr>
            <a:spLocks noGrp="1"/>
          </p:cNvSpPr>
          <p:nvPr>
            <p:ph type="sldNum" sz="quarter" idx="11"/>
          </p:nvPr>
        </p:nvSpPr>
        <p:spPr>
          <a:xfrm>
            <a:off x="8559864" y="6453336"/>
            <a:ext cx="548640" cy="396240"/>
          </a:xfrm>
          <a:ln>
            <a:noFill/>
          </a:ln>
        </p:spPr>
        <p:txBody>
          <a:bodyPr/>
          <a:lstStyle>
            <a:lvl1pPr>
              <a:defRPr>
                <a:solidFill>
                  <a:schemeClr val="bg1"/>
                </a:solidFill>
              </a:defRPr>
            </a:lvl1pPr>
          </a:lstStyle>
          <a:p>
            <a:fld id="{0798D939-2D9E-2142-A80A-FFDECD1E5A9B}" type="slidenum">
              <a:rPr lang="en-US" smtClean="0"/>
              <a:t>‹#›</a:t>
            </a:fld>
            <a:endParaRPr lang="en-US"/>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35696" y="3537072"/>
            <a:ext cx="576000" cy="576000"/>
          </a:xfrm>
          <a:prstGeom prst="rect">
            <a:avLst/>
          </a:prstGeom>
        </p:spPr>
      </p:pic>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56233" y="4329160"/>
            <a:ext cx="540000" cy="540000"/>
          </a:xfrm>
          <a:prstGeom prst="rect">
            <a:avLst/>
          </a:prstGeom>
        </p:spPr>
      </p:pic>
      <p:sp>
        <p:nvSpPr>
          <p:cNvPr id="18" name="TextBox 17"/>
          <p:cNvSpPr txBox="1"/>
          <p:nvPr/>
        </p:nvSpPr>
        <p:spPr>
          <a:xfrm>
            <a:off x="2588275" y="4445271"/>
            <a:ext cx="4134172" cy="307777"/>
          </a:xfrm>
          <a:prstGeom prst="rect">
            <a:avLst/>
          </a:prstGeom>
          <a:noFill/>
        </p:spPr>
        <p:txBody>
          <a:bodyPr wrap="square" rtlCol="0">
            <a:spAutoFit/>
          </a:bodyPr>
          <a:lstStyle/>
          <a:p>
            <a:r>
              <a:rPr lang="en-GB" sz="1400">
                <a:solidFill>
                  <a:schemeClr val="bg1"/>
                </a:solidFill>
              </a:rPr>
              <a:t>https://www.linkedin.com/groups/8635339</a:t>
            </a:r>
          </a:p>
        </p:txBody>
      </p:sp>
      <p:sp>
        <p:nvSpPr>
          <p:cNvPr id="19" name="TextBox 18"/>
          <p:cNvSpPr txBox="1"/>
          <p:nvPr/>
        </p:nvSpPr>
        <p:spPr>
          <a:xfrm>
            <a:off x="2588275" y="3681088"/>
            <a:ext cx="5574332" cy="307777"/>
          </a:xfrm>
          <a:prstGeom prst="rect">
            <a:avLst/>
          </a:prstGeom>
          <a:noFill/>
        </p:spPr>
        <p:txBody>
          <a:bodyPr wrap="square" rtlCol="0">
            <a:spAutoFit/>
          </a:bodyPr>
          <a:lstStyle/>
          <a:p>
            <a:r>
              <a:rPr lang="en-GB" sz="1400">
                <a:solidFill>
                  <a:schemeClr val="bg1"/>
                </a:solidFill>
              </a:rPr>
              <a:t>https://github.com/organizations/DARTH-git</a:t>
            </a:r>
          </a:p>
        </p:txBody>
      </p:sp>
      <p:sp>
        <p:nvSpPr>
          <p:cNvPr id="22" name="TextBox 21"/>
          <p:cNvSpPr txBox="1"/>
          <p:nvPr/>
        </p:nvSpPr>
        <p:spPr>
          <a:xfrm>
            <a:off x="653822" y="5807005"/>
            <a:ext cx="7850043" cy="646331"/>
          </a:xfrm>
          <a:prstGeom prst="rect">
            <a:avLst/>
          </a:prstGeom>
          <a:noFill/>
        </p:spPr>
        <p:txBody>
          <a:bodyPr wrap="square" rtlCol="0">
            <a:spAutoFit/>
          </a:bodyPr>
          <a:lstStyle/>
          <a:p>
            <a:r>
              <a:rPr lang="en-US" sz="900" b="1" i="0" kern="1200">
                <a:solidFill>
                  <a:schemeClr val="bg1"/>
                </a:solidFill>
                <a:effectLst/>
                <a:latin typeface="+mn-lt"/>
                <a:ea typeface="+mn-ea"/>
                <a:cs typeface="+mn-cs"/>
              </a:rPr>
              <a:t>© Copyright 2017, THE HOSPITAL FOR SICK CHILDREN AND THE COLLABORATING INSTITUTIONS.</a:t>
            </a:r>
            <a:r>
              <a:rPr lang="en-US" sz="900" b="0" i="0" kern="1200">
                <a:solidFill>
                  <a:schemeClr val="bg1"/>
                </a:solidFill>
                <a:effectLst/>
                <a:latin typeface="+mn-lt"/>
                <a:ea typeface="+mn-ea"/>
                <a:cs typeface="+mn-cs"/>
              </a:rPr>
              <a:t> </a:t>
            </a:r>
          </a:p>
          <a:p>
            <a:r>
              <a:rPr lang="en-US" sz="900" b="0" i="0" kern="1200">
                <a:solidFill>
                  <a:schemeClr val="bg1"/>
                </a:solidFill>
                <a:effectLst/>
                <a:latin typeface="+mn-lt"/>
                <a:ea typeface="+mn-ea"/>
                <a:cs typeface="+mn-cs"/>
              </a:rPr>
              <a:t>All rights reserved in Canada, the United States and worldwide. Copyright, trademarks, trade names and any and all associated intellectual property are exclusively owned by THE HOSPITAL FOR Sick CHILDREN and the collaborating institutions. These materials may be used, reproduced, modified, distributed and adapted with proper attribution.  </a:t>
            </a:r>
            <a:endParaRPr lang="en-GB" sz="900">
              <a:solidFill>
                <a:schemeClr val="bg1"/>
              </a:solidFill>
            </a:endParaRPr>
          </a:p>
        </p:txBody>
      </p:sp>
      <p:sp>
        <p:nvSpPr>
          <p:cNvPr id="25" name="Rectangle 24"/>
          <p:cNvSpPr/>
          <p:nvPr/>
        </p:nvSpPr>
        <p:spPr>
          <a:xfrm>
            <a:off x="1815058" y="620688"/>
            <a:ext cx="7308304" cy="1188132"/>
          </a:xfrm>
          <a:prstGeom prst="rect">
            <a:avLst/>
          </a:prstGeom>
          <a:solidFill>
            <a:srgbClr val="FEF8F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4D99"/>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nd_First slide">
    <p:bg>
      <p:bgPr>
        <a:solidFill>
          <a:srgbClr val="009999"/>
        </a:solidFill>
        <a:effectLst/>
      </p:bgPr>
    </p:bg>
    <p:spTree>
      <p:nvGrpSpPr>
        <p:cNvPr id="1" name=""/>
        <p:cNvGrpSpPr/>
        <p:nvPr/>
      </p:nvGrpSpPr>
      <p:grpSpPr>
        <a:xfrm>
          <a:off x="0" y="0"/>
          <a:ext cx="0" cy="0"/>
          <a:chOff x="0" y="0"/>
          <a:chExt cx="0" cy="0"/>
        </a:xfrm>
      </p:grpSpPr>
      <p:sp>
        <p:nvSpPr>
          <p:cNvPr id="20" name="Rectangle 19"/>
          <p:cNvSpPr/>
          <p:nvPr/>
        </p:nvSpPr>
        <p:spPr>
          <a:xfrm>
            <a:off x="1835696" y="818458"/>
            <a:ext cx="7308304" cy="576064"/>
          </a:xfrm>
          <a:prstGeom prst="rect">
            <a:avLst/>
          </a:prstGeom>
          <a:solidFill>
            <a:srgbClr val="FEF8F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nl-NL" sz="2000" b="1">
                <a:solidFill>
                  <a:srgbClr val="004D99"/>
                </a:solidFill>
              </a:rPr>
              <a:t>DARTH Workgroup</a:t>
            </a:r>
            <a:endParaRPr lang="en-GB" sz="2000" b="1">
              <a:solidFill>
                <a:srgbClr val="004D99"/>
              </a:solidFill>
            </a:endParaRPr>
          </a:p>
        </p:txBody>
      </p:sp>
      <p:sp>
        <p:nvSpPr>
          <p:cNvPr id="13"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14" name="Slide Number Placeholder 2"/>
          <p:cNvSpPr>
            <a:spLocks noGrp="1"/>
          </p:cNvSpPr>
          <p:nvPr>
            <p:ph type="sldNum" sz="quarter" idx="11"/>
          </p:nvPr>
        </p:nvSpPr>
        <p:spPr>
          <a:xfrm>
            <a:off x="8559864" y="6453336"/>
            <a:ext cx="548640" cy="396240"/>
          </a:xfrm>
          <a:ln>
            <a:noFill/>
          </a:ln>
        </p:spPr>
        <p:txBody>
          <a:bodyPr/>
          <a:lstStyle>
            <a:lvl1pPr>
              <a:defRPr>
                <a:solidFill>
                  <a:schemeClr val="bg1"/>
                </a:solidFill>
              </a:defRPr>
            </a:lvl1pPr>
          </a:lstStyle>
          <a:p>
            <a:fld id="{0798D939-2D9E-2142-A80A-FFDECD1E5A9B}" type="slidenum">
              <a:rPr lang="en-US" smtClean="0"/>
              <a:t>‹#›</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705625844"/>
              </p:ext>
            </p:extLst>
          </p:nvPr>
        </p:nvGraphicFramePr>
        <p:xfrm>
          <a:off x="1860376" y="1553344"/>
          <a:ext cx="7283624" cy="3291840"/>
        </p:xfrm>
        <a:graphic>
          <a:graphicData uri="http://schemas.openxmlformats.org/drawingml/2006/table">
            <a:tbl>
              <a:tblPr firstRow="1" bandRow="1">
                <a:tableStyleId>{2D5ABB26-0587-4C30-8999-92F81FD0307C}</a:tableStyleId>
              </a:tblPr>
              <a:tblGrid>
                <a:gridCol w="3647728">
                  <a:extLst>
                    <a:ext uri="{9D8B030D-6E8A-4147-A177-3AD203B41FA5}">
                      <a16:colId xmlns:a16="http://schemas.microsoft.com/office/drawing/2014/main" val="20000"/>
                    </a:ext>
                  </a:extLst>
                </a:gridCol>
                <a:gridCol w="3635896">
                  <a:extLst>
                    <a:ext uri="{9D8B030D-6E8A-4147-A177-3AD203B41FA5}">
                      <a16:colId xmlns:a16="http://schemas.microsoft.com/office/drawing/2014/main" val="20001"/>
                    </a:ext>
                  </a:extLst>
                </a:gridCol>
              </a:tblGrid>
              <a:tr h="370840">
                <a:tc>
                  <a:txBody>
                    <a:bodyPr/>
                    <a:lstStyle/>
                    <a:p>
                      <a:r>
                        <a:rPr lang="en-US" sz="1400" b="1" kern="1200">
                          <a:solidFill>
                            <a:srgbClr val="FEF8F3"/>
                          </a:solidFill>
                          <a:effectLst/>
                        </a:rPr>
                        <a:t>Fernando </a:t>
                      </a:r>
                      <a:r>
                        <a:rPr lang="en-US" sz="1400" b="1" kern="1200" err="1">
                          <a:solidFill>
                            <a:srgbClr val="FEF8F3"/>
                          </a:solidFill>
                          <a:effectLst/>
                        </a:rPr>
                        <a:t>Alarid-Escudero</a:t>
                      </a:r>
                      <a:r>
                        <a:rPr lang="en-US" sz="1400" b="1" kern="1200">
                          <a:solidFill>
                            <a:srgbClr val="FEF8F3"/>
                          </a:solidFill>
                          <a:effectLst/>
                        </a:rPr>
                        <a:t>, PhD</a:t>
                      </a:r>
                      <a:r>
                        <a:rPr lang="en-US" sz="1400" b="1" kern="1200" baseline="30000">
                          <a:solidFill>
                            <a:srgbClr val="FEF8F3"/>
                          </a:solidFill>
                          <a:effectLst/>
                        </a:rPr>
                        <a:t>1</a:t>
                      </a:r>
                      <a:r>
                        <a:rPr lang="en-US" sz="1400" b="1" kern="1200">
                          <a:solidFill>
                            <a:srgbClr val="FEF8F3"/>
                          </a:solidFill>
                          <a:effectLst/>
                        </a:rPr>
                        <a:t> </a:t>
                      </a:r>
                    </a:p>
                    <a:p>
                      <a:r>
                        <a:rPr lang="en-US" sz="1400" b="1" kern="1200">
                          <a:solidFill>
                            <a:srgbClr val="FEF8F3"/>
                          </a:solidFill>
                          <a:effectLst/>
                        </a:rPr>
                        <a:t>Eva A. Enns, MS, PhD</a:t>
                      </a:r>
                      <a:r>
                        <a:rPr lang="en-US" sz="1400" b="1" kern="1200" baseline="30000">
                          <a:solidFill>
                            <a:srgbClr val="FEF8F3"/>
                          </a:solidFill>
                          <a:effectLst/>
                        </a:rPr>
                        <a:t>2</a:t>
                      </a:r>
                      <a:r>
                        <a:rPr lang="en-US" sz="1400" b="1" kern="1200">
                          <a:solidFill>
                            <a:srgbClr val="FEF8F3"/>
                          </a:solidFill>
                          <a:effectLst/>
                        </a:rPr>
                        <a:t>	</a:t>
                      </a:r>
                    </a:p>
                    <a:p>
                      <a:r>
                        <a:rPr lang="en-US" sz="1400" b="1" kern="1200">
                          <a:solidFill>
                            <a:srgbClr val="FEF8F3"/>
                          </a:solidFill>
                          <a:effectLst/>
                        </a:rPr>
                        <a:t>M.G. Myriam Hunink, MD, PhD</a:t>
                      </a:r>
                      <a:r>
                        <a:rPr lang="en-US" sz="1400" b="1" kern="1200" baseline="30000">
                          <a:solidFill>
                            <a:srgbClr val="FEF8F3"/>
                          </a:solidFill>
                          <a:effectLst/>
                        </a:rPr>
                        <a:t>3,4</a:t>
                      </a:r>
                      <a:endParaRPr lang="en-US" sz="1400" b="1" kern="1200">
                        <a:solidFill>
                          <a:srgbClr val="FEF8F3"/>
                        </a:solidFill>
                        <a:effectLst/>
                      </a:endParaRPr>
                    </a:p>
                    <a:p>
                      <a:r>
                        <a:rPr lang="nl-NL" sz="1400" b="1" kern="1200" err="1">
                          <a:solidFill>
                            <a:srgbClr val="FEF8F3"/>
                          </a:solidFill>
                          <a:effectLst/>
                        </a:rPr>
                        <a:t>Hawre</a:t>
                      </a:r>
                      <a:r>
                        <a:rPr lang="nl-NL" sz="1400" b="1" kern="1200">
                          <a:solidFill>
                            <a:srgbClr val="FEF8F3"/>
                          </a:solidFill>
                          <a:effectLst/>
                        </a:rPr>
                        <a:t> J. Jalal, MD, PhD</a:t>
                      </a:r>
                      <a:r>
                        <a:rPr lang="nl-NL" sz="1400" b="1" kern="1200" baseline="30000">
                          <a:solidFill>
                            <a:srgbClr val="FEF8F3"/>
                          </a:solidFill>
                          <a:effectLst/>
                        </a:rPr>
                        <a:t>5</a:t>
                      </a:r>
                      <a:r>
                        <a:rPr lang="nl-NL" sz="1400" b="1" kern="1200">
                          <a:solidFill>
                            <a:srgbClr val="FEF8F3"/>
                          </a:solidFill>
                          <a:effectLst/>
                        </a:rPr>
                        <a:t> </a:t>
                      </a:r>
                      <a:endParaRPr lang="en-US" sz="1400" b="1" kern="1200">
                        <a:solidFill>
                          <a:srgbClr val="FEF8F3"/>
                        </a:solidFill>
                        <a:effectLst/>
                      </a:endParaRPr>
                    </a:p>
                    <a:p>
                      <a:r>
                        <a:rPr lang="nl-NL" sz="1400" b="1" kern="1200">
                          <a:solidFill>
                            <a:srgbClr val="FEF8F3"/>
                          </a:solidFill>
                          <a:effectLst/>
                        </a:rPr>
                        <a:t>Eline M. Krijkamp, MSc</a:t>
                      </a:r>
                      <a:r>
                        <a:rPr lang="nl-NL" sz="1400" b="1" kern="1200" baseline="30000">
                          <a:solidFill>
                            <a:srgbClr val="FEF8F3"/>
                          </a:solidFill>
                          <a:effectLst/>
                        </a:rPr>
                        <a:t>3</a:t>
                      </a:r>
                      <a:endParaRPr lang="en-US" sz="1400" b="1" kern="1200">
                        <a:solidFill>
                          <a:srgbClr val="FEF8F3"/>
                        </a:solidFill>
                        <a:effectLst/>
                      </a:endParaRPr>
                    </a:p>
                    <a:p>
                      <a:r>
                        <a:rPr lang="en-US" sz="1400" b="1" kern="1200">
                          <a:solidFill>
                            <a:srgbClr val="FEF8F3"/>
                          </a:solidFill>
                          <a:effectLst/>
                        </a:rPr>
                        <a:t>Petros Pechlivanoglou, PhD</a:t>
                      </a:r>
                      <a:r>
                        <a:rPr lang="en-US" sz="1400" b="1" kern="1200" baseline="30000">
                          <a:solidFill>
                            <a:srgbClr val="FEF8F3"/>
                          </a:solidFill>
                          <a:effectLst/>
                        </a:rPr>
                        <a:t>6</a:t>
                      </a:r>
                      <a:r>
                        <a:rPr lang="en-US" sz="1400" b="1" kern="1200">
                          <a:solidFill>
                            <a:srgbClr val="FEF8F3"/>
                          </a:solidFill>
                          <a:effectLst/>
                        </a:rPr>
                        <a:t> </a:t>
                      </a:r>
                    </a:p>
                    <a:p>
                      <a:endParaRPr lang="en-GB" sz="1200">
                        <a:solidFill>
                          <a:schemeClr val="bg1"/>
                        </a:solidFill>
                      </a:endParaRPr>
                    </a:p>
                  </a:txBody>
                  <a:tcPr/>
                </a:tc>
                <a:tc>
                  <a:txBody>
                    <a:bodyPr/>
                    <a:lstStyle/>
                    <a:p>
                      <a:endParaRPr lang="en-GB" sz="1200">
                        <a:solidFill>
                          <a:schemeClr val="bg1"/>
                        </a:solidFill>
                      </a:endParaRPr>
                    </a:p>
                  </a:txBody>
                  <a:tcPr/>
                </a:tc>
                <a:extLst>
                  <a:ext uri="{0D108BD9-81ED-4DB2-BD59-A6C34878D82A}">
                    <a16:rowId xmlns:a16="http://schemas.microsoft.com/office/drawing/2014/main" val="10000"/>
                  </a:ext>
                </a:extLst>
              </a:tr>
              <a:tr h="370840">
                <a:tc gridSpan="2">
                  <a:txBody>
                    <a:bodyPr/>
                    <a:lstStyle/>
                    <a:p>
                      <a:r>
                        <a:rPr lang="en-US" sz="1200" kern="1200">
                          <a:solidFill>
                            <a:srgbClr val="FEF8F3"/>
                          </a:solidFill>
                          <a:effectLst/>
                          <a:latin typeface="+mn-lt"/>
                          <a:ea typeface="+mn-ea"/>
                          <a:cs typeface="+mn-cs"/>
                        </a:rPr>
                        <a:t>In collaboration of: 		</a:t>
                      </a:r>
                    </a:p>
                    <a:p>
                      <a:r>
                        <a:rPr lang="en-US" sz="1200" kern="1200">
                          <a:solidFill>
                            <a:srgbClr val="FEF8F3"/>
                          </a:solidFill>
                          <a:effectLst/>
                          <a:latin typeface="+mn-lt"/>
                          <a:ea typeface="+mn-ea"/>
                          <a:cs typeface="+mn-cs"/>
                        </a:rPr>
                        <a:t>1 Drug Policy Program, Center for Research and Teaching in Economics (CIDE) - CONACyT, </a:t>
                      </a:r>
                    </a:p>
                    <a:p>
                      <a:r>
                        <a:rPr lang="en-US" sz="1200" kern="1200">
                          <a:solidFill>
                            <a:srgbClr val="FEF8F3"/>
                          </a:solidFill>
                          <a:effectLst/>
                          <a:latin typeface="+mn-lt"/>
                          <a:ea typeface="+mn-ea"/>
                          <a:cs typeface="+mn-cs"/>
                        </a:rPr>
                        <a:t>  Aguascalientes, Mexico</a:t>
                      </a:r>
                    </a:p>
                    <a:p>
                      <a:r>
                        <a:rPr lang="en-US" sz="1200" kern="1200">
                          <a:solidFill>
                            <a:srgbClr val="FEF8F3"/>
                          </a:solidFill>
                          <a:effectLst/>
                          <a:latin typeface="+mn-lt"/>
                          <a:ea typeface="+mn-ea"/>
                          <a:cs typeface="+mn-cs"/>
                        </a:rPr>
                        <a:t>2 University of Minnesota School of Public Health, Minneapolis, MN, USA</a:t>
                      </a:r>
                    </a:p>
                    <a:p>
                      <a:r>
                        <a:rPr lang="en-US" sz="1200" kern="1200">
                          <a:solidFill>
                            <a:srgbClr val="FEF8F3"/>
                          </a:solidFill>
                          <a:effectLst/>
                          <a:latin typeface="+mn-lt"/>
                          <a:ea typeface="+mn-ea"/>
                          <a:cs typeface="+mn-cs"/>
                        </a:rPr>
                        <a:t>3 Erasmus MC, Rotterdam, The Netherlands</a:t>
                      </a:r>
                    </a:p>
                    <a:p>
                      <a:r>
                        <a:rPr lang="en-US" sz="1200" kern="1200">
                          <a:solidFill>
                            <a:srgbClr val="FEF8F3"/>
                          </a:solidFill>
                          <a:effectLst/>
                          <a:latin typeface="+mn-lt"/>
                          <a:ea typeface="+mn-ea"/>
                          <a:cs typeface="+mn-cs"/>
                        </a:rPr>
                        <a:t>4 Harvard T.H. Chan School of Public Health, Boston, USA</a:t>
                      </a:r>
                    </a:p>
                    <a:p>
                      <a:r>
                        <a:rPr lang="en-US" sz="1200" kern="1200">
                          <a:solidFill>
                            <a:srgbClr val="FEF8F3"/>
                          </a:solidFill>
                          <a:effectLst/>
                          <a:latin typeface="+mn-lt"/>
                          <a:ea typeface="+mn-ea"/>
                          <a:cs typeface="+mn-cs"/>
                        </a:rPr>
                        <a:t>5 University of Pittsburgh Graduate School of Public Health, Pittsburgh, PA, USA</a:t>
                      </a:r>
                    </a:p>
                    <a:p>
                      <a:r>
                        <a:rPr lang="en-US" sz="1200" kern="1200">
                          <a:solidFill>
                            <a:srgbClr val="FEF8F3"/>
                          </a:solidFill>
                          <a:effectLst/>
                          <a:latin typeface="+mn-lt"/>
                          <a:ea typeface="+mn-ea"/>
                          <a:cs typeface="+mn-cs"/>
                        </a:rPr>
                        <a:t>6 The Hospital for Sick Children, Toronto and University of Toronto, Toronto ON, Canada</a:t>
                      </a:r>
                    </a:p>
                    <a:p>
                      <a:endParaRPr lang="en-GB" sz="1200">
                        <a:solidFill>
                          <a:schemeClr val="bg1"/>
                        </a:solidFill>
                      </a:endParaRPr>
                    </a:p>
                  </a:txBody>
                  <a:tcPr/>
                </a:tc>
                <a:tc hMerge="1">
                  <a:txBody>
                    <a:bodyPr/>
                    <a:lstStyle/>
                    <a:p>
                      <a:endParaRPr lang="en-GB" sz="1200">
                        <a:solidFill>
                          <a:schemeClr val="bg1"/>
                        </a:solidFill>
                      </a:endParaRPr>
                    </a:p>
                  </a:txBody>
                  <a:tcPr/>
                </a:tc>
                <a:extLst>
                  <a:ext uri="{0D108BD9-81ED-4DB2-BD59-A6C34878D82A}">
                    <a16:rowId xmlns:a16="http://schemas.microsoft.com/office/drawing/2014/main" val="10001"/>
                  </a:ext>
                </a:extLst>
              </a:tr>
            </a:tbl>
          </a:graphicData>
        </a:graphic>
      </p:graphicFrame>
      <p:sp>
        <p:nvSpPr>
          <p:cNvPr id="16" name="TextBox 15"/>
          <p:cNvSpPr txBox="1"/>
          <p:nvPr/>
        </p:nvSpPr>
        <p:spPr>
          <a:xfrm>
            <a:off x="653822" y="5807005"/>
            <a:ext cx="7850043" cy="646331"/>
          </a:xfrm>
          <a:prstGeom prst="rect">
            <a:avLst/>
          </a:prstGeom>
          <a:noFill/>
        </p:spPr>
        <p:txBody>
          <a:bodyPr wrap="square" rtlCol="0">
            <a:spAutoFit/>
          </a:bodyPr>
          <a:lstStyle/>
          <a:p>
            <a:r>
              <a:rPr lang="en-US" sz="900" b="1" i="0" kern="1200">
                <a:solidFill>
                  <a:schemeClr val="bg1"/>
                </a:solidFill>
                <a:effectLst/>
                <a:latin typeface="+mn-lt"/>
                <a:ea typeface="+mn-ea"/>
                <a:cs typeface="+mn-cs"/>
              </a:rPr>
              <a:t>© Copyright 2017, THE HOSPITAL FOR SICK CHILDREN AND THE COLLABORATING INSTITUTIONS.</a:t>
            </a:r>
            <a:r>
              <a:rPr lang="en-US" sz="900" b="0" i="0" kern="1200">
                <a:solidFill>
                  <a:schemeClr val="bg1"/>
                </a:solidFill>
                <a:effectLst/>
                <a:latin typeface="+mn-lt"/>
                <a:ea typeface="+mn-ea"/>
                <a:cs typeface="+mn-cs"/>
              </a:rPr>
              <a:t> </a:t>
            </a:r>
          </a:p>
          <a:p>
            <a:r>
              <a:rPr lang="en-US" sz="900" b="0" i="0" kern="1200">
                <a:solidFill>
                  <a:schemeClr val="bg1"/>
                </a:solidFill>
                <a:effectLst/>
                <a:latin typeface="+mn-lt"/>
                <a:ea typeface="+mn-ea"/>
                <a:cs typeface="+mn-cs"/>
              </a:rPr>
              <a:t>All rights reserved in Canada, the United States and worldwide. Copyright, trademarks, trade names and any and all associated intellectual property are exclusively owned by THE HOSPITAL FOR Sick CHILDREN and the collaborating institutions. These materials may be used, reproduced, modified, distributed and adapted with proper attribution. </a:t>
            </a:r>
            <a:endParaRPr lang="en-GB" sz="900">
              <a:solidFill>
                <a:schemeClr val="bg1"/>
              </a:solidFill>
            </a:endParaRPr>
          </a:p>
        </p:txBody>
      </p:sp>
      <p:sp>
        <p:nvSpPr>
          <p:cNvPr id="2" name="AutoShape 14" descr="Image result for hospital for sick children toronto vector logo"/>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AutoShape 16" descr="Image result for sick kids vector logo wiki"/>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Rectangle 5"/>
          <p:cNvSpPr/>
          <p:nvPr/>
        </p:nvSpPr>
        <p:spPr>
          <a:xfrm rot="16200000" flipV="1">
            <a:off x="-1201823" y="1708789"/>
            <a:ext cx="3024336" cy="3000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7" descr="\\storage.erasmusmc.nl\m\MyDocs\478030\My Documents\Desktop\The_Hospital_for_Sick_Children-logo-30EAA69EAC-seeklogo.co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2883" y="5323650"/>
            <a:ext cx="1224000" cy="367200"/>
          </a:xfrm>
          <a:prstGeom prst="rect">
            <a:avLst/>
          </a:prstGeom>
          <a:noFill/>
          <a:extLst>
            <a:ext uri="{909E8E84-426E-40dd-AFC4-6F175D3DCCD1}">
              <a14:hiddenFill xmlns="" xmlns:a14="http://schemas.microsoft.com/office/drawing/2010/main">
                <a:solidFill>
                  <a:srgbClr val="FFFFFF"/>
                </a:solidFill>
              </a14:hiddenFill>
            </a:ext>
          </a:extLst>
        </p:spPr>
      </p:pic>
      <p:pic>
        <p:nvPicPr>
          <p:cNvPr id="18" name="Picture 18" descr="\\storage.erasmusmc.nl\m\MyDocs\478030\My Documents\Desktop\Pitt_logo.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28501" y="5255702"/>
            <a:ext cx="2664000" cy="508713"/>
          </a:xfrm>
          <a:prstGeom prst="rect">
            <a:avLst/>
          </a:prstGeom>
          <a:noFill/>
          <a:extLst>
            <a:ext uri="{909E8E84-426E-40dd-AFC4-6F175D3DCCD1}">
              <a14:hiddenFill xmlns="" xmlns:a14="http://schemas.microsoft.com/office/drawing/2010/main">
                <a:solidFill>
                  <a:srgbClr val="FFFFFF"/>
                </a:solidFill>
              </a14:hiddenFill>
            </a:ext>
          </a:extLst>
        </p:spPr>
      </p:pic>
      <p:pic>
        <p:nvPicPr>
          <p:cNvPr id="19"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51974" y="5306389"/>
            <a:ext cx="1296145" cy="3843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1"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86484" y="5306114"/>
            <a:ext cx="2016000" cy="4157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flipH="1">
            <a:off x="1860376" y="4748219"/>
            <a:ext cx="4782800" cy="307777"/>
          </a:xfrm>
          <a:prstGeom prst="rect">
            <a:avLst/>
          </a:prstGeom>
          <a:noFill/>
        </p:spPr>
        <p:txBody>
          <a:bodyPr wrap="square" rtlCol="0">
            <a:spAutoFit/>
          </a:bodyPr>
          <a:lstStyle/>
          <a:p>
            <a:r>
              <a:rPr lang="en-US" sz="1400" b="1" err="1">
                <a:solidFill>
                  <a:schemeClr val="bg1"/>
                </a:solidFill>
              </a:rPr>
              <a:t>www.darthworkgroup.com</a:t>
            </a:r>
            <a:endParaRPr lang="en-US" sz="1400" b="1">
              <a:solidFill>
                <a:schemeClr val="bg1"/>
              </a:solidFill>
            </a:endParaRPr>
          </a:p>
        </p:txBody>
      </p:sp>
      <p:sp>
        <p:nvSpPr>
          <p:cNvPr id="15" name="TextBox 14"/>
          <p:cNvSpPr txBox="1"/>
          <p:nvPr userDrawn="1"/>
        </p:nvSpPr>
        <p:spPr>
          <a:xfrm flipH="1">
            <a:off x="1860376" y="4748220"/>
            <a:ext cx="4782800" cy="307777"/>
          </a:xfrm>
          <a:prstGeom prst="rect">
            <a:avLst/>
          </a:prstGeom>
          <a:noFill/>
        </p:spPr>
        <p:txBody>
          <a:bodyPr wrap="square" rtlCol="0">
            <a:spAutoFit/>
          </a:bodyPr>
          <a:lstStyle/>
          <a:p>
            <a:r>
              <a:rPr lang="en-US" sz="1400" b="1" err="1">
                <a:solidFill>
                  <a:schemeClr val="bg1"/>
                </a:solidFill>
              </a:rPr>
              <a:t>www.darthworkgroup.com</a:t>
            </a:r>
            <a:endParaRPr lang="en-US" sz="1400" b="1">
              <a:solidFill>
                <a:schemeClr val="bg1"/>
              </a:solidFill>
            </a:endParaRPr>
          </a:p>
        </p:txBody>
      </p:sp>
      <p:pic>
        <p:nvPicPr>
          <p:cNvPr id="8" name="Picture 7">
            <a:extLst>
              <a:ext uri="{FF2B5EF4-FFF2-40B4-BE49-F238E27FC236}">
                <a16:creationId xmlns:a16="http://schemas.microsoft.com/office/drawing/2014/main" id="{1F4A33E6-5765-144B-BB9E-E9B85276960B}"/>
              </a:ext>
            </a:extLst>
          </p:cNvPr>
          <p:cNvPicPr>
            <a:picLocks noChangeAspect="1"/>
          </p:cNvPicPr>
          <p:nvPr userDrawn="1"/>
        </p:nvPicPr>
        <p:blipFill>
          <a:blip r:embed="rId6"/>
          <a:stretch>
            <a:fillRect/>
          </a:stretch>
        </p:blipFill>
        <p:spPr>
          <a:xfrm>
            <a:off x="241682" y="4980651"/>
            <a:ext cx="711200" cy="9017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2nd_First slide">
    <p:bg>
      <p:bgPr>
        <a:solidFill>
          <a:srgbClr val="009999"/>
        </a:solidFill>
        <a:effectLst/>
      </p:bgPr>
    </p:bg>
    <p:spTree>
      <p:nvGrpSpPr>
        <p:cNvPr id="1" name=""/>
        <p:cNvGrpSpPr/>
        <p:nvPr/>
      </p:nvGrpSpPr>
      <p:grpSpPr>
        <a:xfrm>
          <a:off x="0" y="0"/>
          <a:ext cx="0" cy="0"/>
          <a:chOff x="0" y="0"/>
          <a:chExt cx="0" cy="0"/>
        </a:xfrm>
      </p:grpSpPr>
      <p:sp>
        <p:nvSpPr>
          <p:cNvPr id="20" name="Rectangle 19"/>
          <p:cNvSpPr/>
          <p:nvPr/>
        </p:nvSpPr>
        <p:spPr>
          <a:xfrm>
            <a:off x="1835696" y="818458"/>
            <a:ext cx="7308304" cy="576064"/>
          </a:xfrm>
          <a:prstGeom prst="rect">
            <a:avLst/>
          </a:prstGeom>
          <a:solidFill>
            <a:srgbClr val="FEF8F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nl-NL" sz="2000" b="1" err="1">
                <a:solidFill>
                  <a:srgbClr val="004D99"/>
                </a:solidFill>
              </a:rPr>
              <a:t>Acknowledgements</a:t>
            </a:r>
            <a:r>
              <a:rPr lang="nl-NL" sz="2000" b="1" baseline="0">
                <a:solidFill>
                  <a:srgbClr val="004D99"/>
                </a:solidFill>
              </a:rPr>
              <a:t> </a:t>
            </a:r>
            <a:r>
              <a:rPr lang="nl-NL" sz="2000" b="1" baseline="0" err="1">
                <a:solidFill>
                  <a:srgbClr val="004D99"/>
                </a:solidFill>
              </a:rPr>
              <a:t>and</a:t>
            </a:r>
            <a:r>
              <a:rPr lang="nl-NL" sz="2000" b="1" baseline="0">
                <a:solidFill>
                  <a:srgbClr val="004D99"/>
                </a:solidFill>
              </a:rPr>
              <a:t> </a:t>
            </a:r>
            <a:r>
              <a:rPr lang="nl-NL" sz="2000" b="1" baseline="0" err="1">
                <a:solidFill>
                  <a:srgbClr val="004D99"/>
                </a:solidFill>
              </a:rPr>
              <a:t>attributions</a:t>
            </a:r>
            <a:endParaRPr lang="en-GB" sz="2000" b="1">
              <a:solidFill>
                <a:srgbClr val="004D99"/>
              </a:solidFill>
            </a:endParaRPr>
          </a:p>
        </p:txBody>
      </p:sp>
      <p:sp>
        <p:nvSpPr>
          <p:cNvPr id="13"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14" name="Slide Number Placeholder 2"/>
          <p:cNvSpPr>
            <a:spLocks noGrp="1"/>
          </p:cNvSpPr>
          <p:nvPr>
            <p:ph type="sldNum" sz="quarter" idx="11"/>
          </p:nvPr>
        </p:nvSpPr>
        <p:spPr>
          <a:xfrm>
            <a:off x="8559864" y="6453336"/>
            <a:ext cx="548640" cy="396240"/>
          </a:xfrm>
          <a:ln>
            <a:noFill/>
          </a:ln>
        </p:spPr>
        <p:txBody>
          <a:bodyPr/>
          <a:lstStyle>
            <a:lvl1pPr>
              <a:defRPr>
                <a:solidFill>
                  <a:schemeClr val="bg1"/>
                </a:solidFill>
              </a:defRPr>
            </a:lvl1pPr>
          </a:lstStyle>
          <a:p>
            <a:fld id="{0798D939-2D9E-2142-A80A-FFDECD1E5A9B}" type="slidenum">
              <a:rPr lang="en-US" smtClean="0"/>
              <a:t>‹#›</a:t>
            </a:fld>
            <a:endParaRPr lang="en-US"/>
          </a:p>
        </p:txBody>
      </p:sp>
      <p:sp>
        <p:nvSpPr>
          <p:cNvPr id="16" name="TextBox 15"/>
          <p:cNvSpPr txBox="1"/>
          <p:nvPr/>
        </p:nvSpPr>
        <p:spPr>
          <a:xfrm>
            <a:off x="653822" y="5807005"/>
            <a:ext cx="7850043" cy="646331"/>
          </a:xfrm>
          <a:prstGeom prst="rect">
            <a:avLst/>
          </a:prstGeom>
          <a:noFill/>
        </p:spPr>
        <p:txBody>
          <a:bodyPr wrap="square" rtlCol="0">
            <a:spAutoFit/>
          </a:bodyPr>
          <a:lstStyle/>
          <a:p>
            <a:r>
              <a:rPr lang="en-US" sz="900" b="1" i="0" kern="1200">
                <a:solidFill>
                  <a:schemeClr val="bg1"/>
                </a:solidFill>
                <a:effectLst/>
                <a:latin typeface="+mn-lt"/>
                <a:ea typeface="+mn-ea"/>
                <a:cs typeface="+mn-cs"/>
              </a:rPr>
              <a:t>© Copyright 2017, THE HOSPITAL FOR SICK CHILDREN AND THE COLLABORATING INSTITUTIONS.</a:t>
            </a:r>
            <a:r>
              <a:rPr lang="en-US" sz="900" b="0" i="0" kern="1200">
                <a:solidFill>
                  <a:schemeClr val="bg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i="0" kern="1200">
                <a:solidFill>
                  <a:schemeClr val="bg1"/>
                </a:solidFill>
                <a:effectLst/>
                <a:latin typeface="+mn-lt"/>
                <a:ea typeface="+mn-ea"/>
                <a:cs typeface="+mn-cs"/>
              </a:rPr>
              <a:t>All rights reserved in Canada, the United States and worldwide. Copyright, trademarks, trade names and any and all associated intellectual property are exclusively owned by THE HOSPITAL FOR Sick CHILDREN and the collaborating institutions. These materials may be used, reproduced, modified, distributed and adapted with proper attribution.  </a:t>
            </a:r>
            <a:endParaRPr lang="en-GB" sz="900">
              <a:solidFill>
                <a:schemeClr val="bg1"/>
              </a:solidFill>
            </a:endParaRPr>
          </a:p>
        </p:txBody>
      </p:sp>
      <p:sp>
        <p:nvSpPr>
          <p:cNvPr id="2" name="AutoShape 14" descr="Image result for hospital for sick children toronto vector logo"/>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AutoShape 16" descr="Image result for sick kids vector logo wiki"/>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Rectangle 5"/>
          <p:cNvSpPr/>
          <p:nvPr/>
        </p:nvSpPr>
        <p:spPr>
          <a:xfrm rot="16200000" flipV="1">
            <a:off x="-1201823" y="1708789"/>
            <a:ext cx="3024336" cy="3000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Subtitle 2"/>
          <p:cNvSpPr>
            <a:spLocks noGrp="1"/>
          </p:cNvSpPr>
          <p:nvPr>
            <p:ph type="subTitle" idx="1" hasCustomPrompt="1"/>
          </p:nvPr>
        </p:nvSpPr>
        <p:spPr>
          <a:xfrm>
            <a:off x="1835696" y="1628800"/>
            <a:ext cx="7056784" cy="1066800"/>
          </a:xfrm>
        </p:spPr>
        <p:txBody>
          <a:bodyPr anchor="t">
            <a:normAutofit/>
          </a:bodyPr>
          <a:lstStyle>
            <a:lvl1pPr marL="0" indent="0" algn="l">
              <a:buNone/>
              <a:defRPr sz="2000">
                <a:solidFill>
                  <a:srgbClr val="FEF8F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add citations</a:t>
            </a:r>
          </a:p>
          <a:p>
            <a:endParaRPr lang="en-US"/>
          </a:p>
        </p:txBody>
      </p:sp>
      <p:pic>
        <p:nvPicPr>
          <p:cNvPr id="17" name="Picture 17" descr="\\storage.erasmusmc.nl\m\MyDocs\478030\My Documents\Desktop\The_Hospital_for_Sick_Children-logo-30EAA69EAC-seeklogo.com.png">
            <a:extLst>
              <a:ext uri="{FF2B5EF4-FFF2-40B4-BE49-F238E27FC236}">
                <a16:creationId xmlns:a16="http://schemas.microsoft.com/office/drawing/2014/main" id="{CF27B3EC-A2BB-BF47-807D-F49D56E854F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772883" y="5323650"/>
            <a:ext cx="1224000" cy="367200"/>
          </a:xfrm>
          <a:prstGeom prst="rect">
            <a:avLst/>
          </a:prstGeom>
          <a:noFill/>
          <a:extLst>
            <a:ext uri="{909E8E84-426E-40dd-AFC4-6F175D3DCCD1}">
              <a14:hiddenFill xmlns="" xmlns:a14="http://schemas.microsoft.com/office/drawing/2010/main">
                <a:solidFill>
                  <a:srgbClr val="FFFFFF"/>
                </a:solidFill>
              </a14:hiddenFill>
            </a:ext>
          </a:extLst>
        </p:spPr>
      </p:pic>
      <p:pic>
        <p:nvPicPr>
          <p:cNvPr id="18" name="Picture 18" descr="\\storage.erasmusmc.nl\m\MyDocs\478030\My Documents\Desktop\Pitt_logo.gif">
            <a:extLst>
              <a:ext uri="{FF2B5EF4-FFF2-40B4-BE49-F238E27FC236}">
                <a16:creationId xmlns:a16="http://schemas.microsoft.com/office/drawing/2014/main" id="{00A49943-5F21-B54A-A2B4-A5A1C9A0255E}"/>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928501" y="5255702"/>
            <a:ext cx="2664000" cy="508713"/>
          </a:xfrm>
          <a:prstGeom prst="rect">
            <a:avLst/>
          </a:prstGeom>
          <a:noFill/>
          <a:extLst>
            <a:ext uri="{909E8E84-426E-40dd-AFC4-6F175D3DCCD1}">
              <a14:hiddenFill xmlns="" xmlns:a14="http://schemas.microsoft.com/office/drawing/2010/main">
                <a:solidFill>
                  <a:srgbClr val="FFFFFF"/>
                </a:solidFill>
              </a14:hiddenFill>
            </a:ext>
          </a:extLst>
        </p:spPr>
      </p:pic>
      <p:pic>
        <p:nvPicPr>
          <p:cNvPr id="19" name="Picture 2">
            <a:extLst>
              <a:ext uri="{FF2B5EF4-FFF2-40B4-BE49-F238E27FC236}">
                <a16:creationId xmlns:a16="http://schemas.microsoft.com/office/drawing/2014/main" id="{EBC3F8F5-94B4-374C-89B8-A540DEABFD86}"/>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451974" y="5306389"/>
            <a:ext cx="1296145" cy="3843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1" name="Picture 3">
            <a:extLst>
              <a:ext uri="{FF2B5EF4-FFF2-40B4-BE49-F238E27FC236}">
                <a16:creationId xmlns:a16="http://schemas.microsoft.com/office/drawing/2014/main" id="{A92E0873-0222-DD44-AB65-7234C4A77D1C}"/>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186484" y="5306114"/>
            <a:ext cx="2016000" cy="4157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2" name="Picture 21">
            <a:extLst>
              <a:ext uri="{FF2B5EF4-FFF2-40B4-BE49-F238E27FC236}">
                <a16:creationId xmlns:a16="http://schemas.microsoft.com/office/drawing/2014/main" id="{39A9191D-B4FE-9145-A2D5-98FB80FC7F53}"/>
              </a:ext>
            </a:extLst>
          </p:cNvPr>
          <p:cNvPicPr>
            <a:picLocks noChangeAspect="1"/>
          </p:cNvPicPr>
          <p:nvPr userDrawn="1"/>
        </p:nvPicPr>
        <p:blipFill>
          <a:blip r:embed="rId6"/>
          <a:stretch>
            <a:fillRect/>
          </a:stretch>
        </p:blipFill>
        <p:spPr>
          <a:xfrm>
            <a:off x="241682" y="4980651"/>
            <a:ext cx="711200" cy="9017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40432" y="274638"/>
            <a:ext cx="7620000" cy="1143000"/>
          </a:xfrm>
        </p:spPr>
        <p:txBody>
          <a:bodyPr/>
          <a:lstStyle>
            <a:lvl1pPr>
              <a:defRPr sz="4000"/>
            </a:lvl1pPr>
          </a:lstStyle>
          <a:p>
            <a:r>
              <a:rPr lang="en-US"/>
              <a:t>Click to edit Master title style</a:t>
            </a:r>
          </a:p>
        </p:txBody>
      </p:sp>
      <p:sp>
        <p:nvSpPr>
          <p:cNvPr id="3" name="Content Placeholder 2"/>
          <p:cNvSpPr>
            <a:spLocks noGrp="1"/>
          </p:cNvSpPr>
          <p:nvPr>
            <p:ph idx="1"/>
          </p:nvPr>
        </p:nvSpPr>
        <p:spPr>
          <a:xfrm>
            <a:off x="840432" y="1417638"/>
            <a:ext cx="7620000" cy="4983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3575FE-2CC2-2845-A91B-203C440E7198}" type="datetimeFigureOut">
              <a:rPr lang="en-US" smtClean="0"/>
              <a:t>2020-11-03</a:t>
            </a:fld>
            <a:endParaRPr lang="en-US"/>
          </a:p>
        </p:txBody>
      </p:sp>
      <p:sp>
        <p:nvSpPr>
          <p:cNvPr id="6" name="Slide Number Placeholder 5"/>
          <p:cNvSpPr>
            <a:spLocks noGrp="1"/>
          </p:cNvSpPr>
          <p:nvPr>
            <p:ph type="sldNum" sz="quarter" idx="12"/>
          </p:nvPr>
        </p:nvSpPr>
        <p:spPr/>
        <p:txBody>
          <a:bodyPr/>
          <a:lstStyle/>
          <a:p>
            <a:fld id="{0798D939-2D9E-2142-A80A-FFDECD1E5A9B}" type="slidenum">
              <a:rPr lang="en-US" smtClean="0"/>
              <a:t>‹#›</a:t>
            </a:fld>
            <a:endParaRPr lang="en-US"/>
          </a:p>
        </p:txBody>
      </p:sp>
      <p:sp>
        <p:nvSpPr>
          <p:cNvPr id="7"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72753" y="4918521"/>
            <a:ext cx="7659687" cy="1168400"/>
          </a:xfrm>
        </p:spPr>
        <p:txBody>
          <a:bodyPr anchor="t"/>
          <a:lstStyle>
            <a:lvl1pPr algn="l">
              <a:defRPr sz="3600" b="0" cap="all"/>
            </a:lvl1pPr>
          </a:lstStyle>
          <a:p>
            <a:r>
              <a:rPr lang="en-US"/>
              <a:t>Click to edit Master title style</a:t>
            </a:r>
          </a:p>
        </p:txBody>
      </p:sp>
      <p:sp>
        <p:nvSpPr>
          <p:cNvPr id="3" name="Text Placeholder 2"/>
          <p:cNvSpPr>
            <a:spLocks noGrp="1"/>
          </p:cNvSpPr>
          <p:nvPr>
            <p:ph type="body" idx="1"/>
          </p:nvPr>
        </p:nvSpPr>
        <p:spPr>
          <a:xfrm>
            <a:off x="872753" y="3284984"/>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3575FE-2CC2-2845-A91B-203C440E7198}" type="datetimeFigureOut">
              <a:rPr lang="en-US" smtClean="0"/>
              <a:t>2020-11-03</a:t>
            </a:fld>
            <a:endParaRPr lang="en-US"/>
          </a:p>
        </p:txBody>
      </p:sp>
      <p:sp>
        <p:nvSpPr>
          <p:cNvPr id="6" name="Slide Number Placeholder 5"/>
          <p:cNvSpPr>
            <a:spLocks noGrp="1"/>
          </p:cNvSpPr>
          <p:nvPr>
            <p:ph type="sldNum" sz="quarter" idx="12"/>
          </p:nvPr>
        </p:nvSpPr>
        <p:spPr/>
        <p:txBody>
          <a:bodyPr/>
          <a:lstStyle/>
          <a:p>
            <a:fld id="{0798D939-2D9E-2142-A80A-FFDECD1E5A9B}" type="slidenum">
              <a:rPr lang="en-US" smtClean="0"/>
              <a:t>‹#›</a:t>
            </a:fld>
            <a:endParaRPr lang="en-US"/>
          </a:p>
        </p:txBody>
      </p:sp>
      <p:sp>
        <p:nvSpPr>
          <p:cNvPr id="7"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a:xfrm>
            <a:off x="840432" y="274638"/>
            <a:ext cx="7620000" cy="1143000"/>
          </a:xfrm>
        </p:spPr>
        <p:txBody>
          <a:bodyPr/>
          <a:lstStyle/>
          <a:p>
            <a:r>
              <a:rPr lang="en-US"/>
              <a:t>Click to edit Master title style</a:t>
            </a:r>
          </a:p>
        </p:txBody>
      </p:sp>
      <p:sp>
        <p:nvSpPr>
          <p:cNvPr id="3" name="Content Placeholder 2"/>
          <p:cNvSpPr>
            <a:spLocks noGrp="1"/>
          </p:cNvSpPr>
          <p:nvPr>
            <p:ph sz="half" idx="1"/>
          </p:nvPr>
        </p:nvSpPr>
        <p:spPr>
          <a:xfrm>
            <a:off x="840432"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2832"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D3575FE-2CC2-2845-A91B-203C440E7198}" type="datetimeFigureOut">
              <a:rPr lang="en-US" smtClean="0"/>
              <a:t>2020-11-03</a:t>
            </a:fld>
            <a:endParaRPr lang="en-US"/>
          </a:p>
        </p:txBody>
      </p:sp>
      <p:sp>
        <p:nvSpPr>
          <p:cNvPr id="7" name="Slide Number Placeholder 6"/>
          <p:cNvSpPr>
            <a:spLocks noGrp="1"/>
          </p:cNvSpPr>
          <p:nvPr>
            <p:ph type="sldNum" sz="quarter" idx="12"/>
          </p:nvPr>
        </p:nvSpPr>
        <p:spPr/>
        <p:txBody>
          <a:bodyPr/>
          <a:lstStyle/>
          <a:p>
            <a:fld id="{0798D939-2D9E-2142-A80A-FFDECD1E5A9B}" type="slidenum">
              <a:rPr lang="en-US" smtClean="0"/>
              <a:t>‹#›</a:t>
            </a:fld>
            <a:endParaRPr lang="en-US"/>
          </a:p>
        </p:txBody>
      </p:sp>
      <p:sp>
        <p:nvSpPr>
          <p:cNvPr id="8"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40432" y="274638"/>
            <a:ext cx="76200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40432"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432"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02832"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2832"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D3575FE-2CC2-2845-A91B-203C440E7198}" type="datetimeFigureOut">
              <a:rPr lang="en-US" smtClean="0"/>
              <a:t>2020-11-03</a:t>
            </a:fld>
            <a:endParaRPr lang="en-US"/>
          </a:p>
        </p:txBody>
      </p:sp>
      <p:sp>
        <p:nvSpPr>
          <p:cNvPr id="9" name="Slide Number Placeholder 8"/>
          <p:cNvSpPr>
            <a:spLocks noGrp="1"/>
          </p:cNvSpPr>
          <p:nvPr>
            <p:ph type="sldNum" sz="quarter" idx="12"/>
          </p:nvPr>
        </p:nvSpPr>
        <p:spPr/>
        <p:txBody>
          <a:bodyPr/>
          <a:lstStyle/>
          <a:p>
            <a:fld id="{0798D939-2D9E-2142-A80A-FFDECD1E5A9B}" type="slidenum">
              <a:rPr lang="en-US" smtClean="0"/>
              <a:t>‹#›</a:t>
            </a:fld>
            <a:endParaRPr lang="en-US"/>
          </a:p>
        </p:txBody>
      </p:sp>
      <p:sp>
        <p:nvSpPr>
          <p:cNvPr id="10" name="Footer Placeholder 4"/>
          <p:cNvSpPr>
            <a:spLocks noGrp="1"/>
          </p:cNvSpPr>
          <p:nvPr>
            <p:ph type="ftr" sz="quarter" idx="1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2440" y="274638"/>
            <a:ext cx="7620000" cy="1143000"/>
          </a:xfrm>
        </p:spPr>
        <p:txBody>
          <a:bodyPr/>
          <a:lstStyle/>
          <a:p>
            <a:r>
              <a:rPr lang="en-US"/>
              <a:t>Click to edit Master title style</a:t>
            </a:r>
          </a:p>
        </p:txBody>
      </p:sp>
      <p:sp>
        <p:nvSpPr>
          <p:cNvPr id="5" name="Date Placeholder 4"/>
          <p:cNvSpPr>
            <a:spLocks noGrp="1"/>
          </p:cNvSpPr>
          <p:nvPr>
            <p:ph type="dt" sz="half" idx="10"/>
          </p:nvPr>
        </p:nvSpPr>
        <p:spPr/>
        <p:txBody>
          <a:bodyPr/>
          <a:lstStyle/>
          <a:p>
            <a:fld id="{DD3575FE-2CC2-2845-A91B-203C440E7198}" type="datetimeFigureOut">
              <a:rPr lang="en-US" smtClean="0"/>
              <a:t>2020-11-03</a:t>
            </a:fld>
            <a:endParaRPr lang="en-US"/>
          </a:p>
        </p:txBody>
      </p:sp>
      <p:sp>
        <p:nvSpPr>
          <p:cNvPr id="7" name="Slide Number Placeholder 6"/>
          <p:cNvSpPr>
            <a:spLocks noGrp="1"/>
          </p:cNvSpPr>
          <p:nvPr>
            <p:ph type="sldNum" sz="quarter" idx="12"/>
          </p:nvPr>
        </p:nvSpPr>
        <p:spPr/>
        <p:txBody>
          <a:bodyPr/>
          <a:lstStyle/>
          <a:p>
            <a:fld id="{0798D939-2D9E-2142-A80A-FFDECD1E5A9B}" type="slidenum">
              <a:rPr lang="en-US" smtClean="0"/>
              <a:t>‹#›</a:t>
            </a:fld>
            <a:endParaRPr lang="en-US"/>
          </a:p>
        </p:txBody>
      </p:sp>
      <p:sp>
        <p:nvSpPr>
          <p:cNvPr id="9"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575FE-2CC2-2845-A91B-203C440E7198}" type="datetimeFigureOut">
              <a:rPr lang="en-US" smtClean="0"/>
              <a:t>2020-11-03</a:t>
            </a:fld>
            <a:endParaRPr lang="en-US"/>
          </a:p>
        </p:txBody>
      </p:sp>
      <p:sp>
        <p:nvSpPr>
          <p:cNvPr id="4" name="Slide Number Placeholder 3"/>
          <p:cNvSpPr>
            <a:spLocks noGrp="1"/>
          </p:cNvSpPr>
          <p:nvPr>
            <p:ph type="sldNum" sz="quarter" idx="12"/>
          </p:nvPr>
        </p:nvSpPr>
        <p:spPr/>
        <p:txBody>
          <a:bodyPr/>
          <a:lstStyle/>
          <a:p>
            <a:fld id="{0798D939-2D9E-2142-A80A-FFDECD1E5A9B}" type="slidenum">
              <a:rPr lang="en-US" smtClean="0"/>
              <a:t>‹#›</a:t>
            </a:fld>
            <a:endParaRPr lang="en-US"/>
          </a:p>
        </p:txBody>
      </p:sp>
      <p:sp>
        <p:nvSpPr>
          <p:cNvPr id="5"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71600" y="274638"/>
            <a:ext cx="7620000" cy="1143000"/>
          </a:xfrm>
          <a:prstGeom prst="rect">
            <a:avLst/>
          </a:prstGeom>
        </p:spPr>
        <p:txBody>
          <a:bodyPr vert="horz" lIns="91440" tIns="45720" rIns="91440" bIns="45720" rtlCol="0" anchor="ctr">
            <a:noAutofit/>
          </a:bodyPr>
          <a:lstStyle/>
          <a:p>
            <a:r>
              <a:rPr lang="nl-NL"/>
              <a:t>Titelstijl van model bewerken</a:t>
            </a:r>
            <a:endParaRPr lang="en-US"/>
          </a:p>
        </p:txBody>
      </p:sp>
      <p:sp>
        <p:nvSpPr>
          <p:cNvPr id="3" name="Text Placeholder 2"/>
          <p:cNvSpPr>
            <a:spLocks noGrp="1"/>
          </p:cNvSpPr>
          <p:nvPr>
            <p:ph type="body" idx="1"/>
          </p:nvPr>
        </p:nvSpPr>
        <p:spPr>
          <a:xfrm>
            <a:off x="984448" y="1600200"/>
            <a:ext cx="7620000" cy="4800600"/>
          </a:xfrm>
          <a:prstGeom prst="rect">
            <a:avLst/>
          </a:prstGeom>
        </p:spPr>
        <p:txBody>
          <a:bodyPr vert="horz" lIns="91440" tIns="45720" rIns="91440" bIns="45720" rtlCol="0">
            <a:normAutofit/>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Rectangle 6"/>
          <p:cNvSpPr/>
          <p:nvPr/>
        </p:nvSpPr>
        <p:spPr>
          <a:xfrm>
            <a:off x="-22817" y="0"/>
            <a:ext cx="685800" cy="6859728"/>
          </a:xfrm>
          <a:prstGeom prst="rect">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59864" y="6453336"/>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009999"/>
                </a:solidFill>
              </a:defRPr>
            </a:lvl1pPr>
          </a:lstStyle>
          <a:p>
            <a:fld id="{0798D939-2D9E-2142-A80A-FFDECD1E5A9B}" type="slidenum">
              <a:rPr lang="en-US" smtClean="0"/>
              <a:t>‹#›</a:t>
            </a:fld>
            <a:endParaRPr lang="en-US"/>
          </a:p>
        </p:txBody>
      </p:sp>
      <p:sp>
        <p:nvSpPr>
          <p:cNvPr id="5" name="Footer Placeholder 4"/>
          <p:cNvSpPr>
            <a:spLocks noGrp="1"/>
          </p:cNvSpPr>
          <p:nvPr>
            <p:ph type="ftr" sz="quarter" idx="3"/>
          </p:nvPr>
        </p:nvSpPr>
        <p:spPr>
          <a:xfrm>
            <a:off x="649288" y="6481911"/>
            <a:ext cx="6298976"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
        <p:nvSpPr>
          <p:cNvPr id="4" name="Date Placeholder 3"/>
          <p:cNvSpPr>
            <a:spLocks noGrp="1"/>
          </p:cNvSpPr>
          <p:nvPr>
            <p:ph type="dt" sz="half" idx="2"/>
          </p:nvPr>
        </p:nvSpPr>
        <p:spPr>
          <a:xfrm rot="16200000">
            <a:off x="-912812" y="5303520"/>
            <a:ext cx="2438399" cy="365760"/>
          </a:xfrm>
          <a:prstGeom prst="rect">
            <a:avLst/>
          </a:prstGeom>
        </p:spPr>
        <p:txBody>
          <a:bodyPr vert="horz" lIns="91440" tIns="45720" rIns="91440" bIns="45720" rtlCol="0" anchor="ctr"/>
          <a:lstStyle>
            <a:lvl1pPr algn="l">
              <a:defRPr sz="1200">
                <a:solidFill>
                  <a:schemeClr val="bg1"/>
                </a:solidFill>
              </a:defRPr>
            </a:lvl1pPr>
          </a:lstStyle>
          <a:p>
            <a:fld id="{DD3575FE-2CC2-2845-A91B-203C440E7198}" type="datetimeFigureOut">
              <a:rPr lang="en-US" smtClean="0"/>
              <a:t>2020-11-03</a:t>
            </a:fld>
            <a:endParaRPr lang="en-US"/>
          </a:p>
        </p:txBody>
      </p:sp>
    </p:spTree>
    <p:extLst>
      <p:ext uri="{BB962C8B-B14F-4D97-AF65-F5344CB8AC3E}">
        <p14:creationId xmlns:p14="http://schemas.microsoft.com/office/powerpoint/2010/main" val="126904480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8" r:id="rId15"/>
    <p:sldLayoutId id="2147483705" r:id="rId16"/>
  </p:sldLayoutIdLst>
  <p:txStyles>
    <p:titleStyle>
      <a:lvl1pPr algn="l" defTabSz="914400" rtl="0" eaLnBrk="1" latinLnBrk="0" hangingPunct="1">
        <a:spcBef>
          <a:spcPct val="0"/>
        </a:spcBef>
        <a:buNone/>
        <a:defRPr sz="4600" kern="1200" cap="none" spc="-100" baseline="0">
          <a:ln>
            <a:noFill/>
          </a:ln>
          <a:solidFill>
            <a:schemeClr val="tx1"/>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SzPct val="100000"/>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SzPct val="100000"/>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SzPct val="100000"/>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SzPct val="100000"/>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SzPct val="100000"/>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56"/>
        <p:cNvGrpSpPr/>
        <p:nvPr/>
      </p:nvGrpSpPr>
      <p:grpSpPr>
        <a:xfrm>
          <a:off x="0" y="0"/>
          <a:ext cx="0" cy="0"/>
          <a:chOff x="0" y="0"/>
          <a:chExt cx="0" cy="0"/>
        </a:xfrm>
      </p:grpSpPr>
      <p:sp>
        <p:nvSpPr>
          <p:cNvPr id="796" name="Shape 796"/>
          <p:cNvSpPr txBox="1">
            <a:spLocks noGrp="1"/>
          </p:cNvSpPr>
          <p:nvPr>
            <p:ph type="sldNum" sz="quarter" idx="12"/>
          </p:nvPr>
        </p:nvSpPr>
        <p:spPr>
          <a:prstGeom prst="rect">
            <a:avLst/>
          </a:prstGeom>
          <a:noFill/>
          <a:ln>
            <a:noFill/>
          </a:ln>
        </p:spPr>
        <p:txBody>
          <a:bodyPr spcFirstLastPara="1" wrap="square" lIns="91425" tIns="45700" rIns="91425" bIns="45700" anchor="t" anchorCtr="0">
            <a:noAutofit/>
          </a:bodyPr>
          <a:lstStyle/>
          <a:p>
            <a:pPr marL="0" lvl="0" indent="0" rtl="0">
              <a:spcBef>
                <a:spcPts val="0"/>
              </a:spcBef>
              <a:spcAft>
                <a:spcPts val="0"/>
              </a:spcAft>
              <a:buClr>
                <a:srgbClr val="000000"/>
              </a:buClr>
              <a:buFont typeface="Arial"/>
              <a:buNone/>
            </a:pPr>
            <a:fld id="{00000000-1234-1234-1234-123412341234}" type="slidenum">
              <a:rPr lang="nl-NL"/>
              <a:t>1</a:t>
            </a:fld>
            <a:endParaRPr/>
          </a:p>
        </p:txBody>
      </p:sp>
      <p:sp>
        <p:nvSpPr>
          <p:cNvPr id="770" name="Shape 770"/>
          <p:cNvSpPr txBox="1"/>
          <p:nvPr/>
        </p:nvSpPr>
        <p:spPr>
          <a:xfrm>
            <a:off x="3209831" y="3947472"/>
            <a:ext cx="662400" cy="492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nvGrpSpPr>
          <p:cNvPr id="771" name="Shape 771"/>
          <p:cNvGrpSpPr/>
          <p:nvPr/>
        </p:nvGrpSpPr>
        <p:grpSpPr>
          <a:xfrm>
            <a:off x="6440131" y="3369375"/>
            <a:ext cx="2235200" cy="1645800"/>
            <a:chOff x="4826000" y="3611334"/>
            <a:chExt cx="2235200" cy="1645800"/>
          </a:xfrm>
        </p:grpSpPr>
        <p:sp>
          <p:nvSpPr>
            <p:cNvPr id="772" name="Shape 772"/>
            <p:cNvSpPr/>
            <p:nvPr/>
          </p:nvSpPr>
          <p:spPr>
            <a:xfrm>
              <a:off x="4826000" y="3611334"/>
              <a:ext cx="115500" cy="16458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773" name="Shape 773"/>
            <p:cNvSpPr/>
            <p:nvPr/>
          </p:nvSpPr>
          <p:spPr>
            <a:xfrm flipH="1">
              <a:off x="6945700" y="3611334"/>
              <a:ext cx="115500" cy="16458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774" name="Shape 774"/>
            <p:cNvSpPr txBox="1"/>
            <p:nvPr/>
          </p:nvSpPr>
          <p:spPr>
            <a:xfrm>
              <a:off x="4941455" y="3699154"/>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0.75</a:t>
              </a:r>
              <a:endParaRPr sz="1800">
                <a:solidFill>
                  <a:schemeClr val="dk1"/>
                </a:solidFill>
                <a:latin typeface="Calibri"/>
                <a:ea typeface="Calibri"/>
                <a:cs typeface="Calibri"/>
                <a:sym typeface="Calibri"/>
              </a:endParaRPr>
            </a:p>
          </p:txBody>
        </p:sp>
        <p:sp>
          <p:nvSpPr>
            <p:cNvPr id="775" name="Shape 775"/>
            <p:cNvSpPr txBox="1"/>
            <p:nvPr/>
          </p:nvSpPr>
          <p:spPr>
            <a:xfrm>
              <a:off x="5624595" y="3699154"/>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0.20</a:t>
              </a:r>
              <a:endParaRPr sz="1800">
                <a:solidFill>
                  <a:schemeClr val="dk1"/>
                </a:solidFill>
                <a:latin typeface="Calibri"/>
                <a:ea typeface="Calibri"/>
                <a:cs typeface="Calibri"/>
                <a:sym typeface="Calibri"/>
              </a:endParaRPr>
            </a:p>
          </p:txBody>
        </p:sp>
        <p:sp>
          <p:nvSpPr>
            <p:cNvPr id="776" name="Shape 776"/>
            <p:cNvSpPr txBox="1"/>
            <p:nvPr/>
          </p:nvSpPr>
          <p:spPr>
            <a:xfrm>
              <a:off x="6312076" y="3699154"/>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0.05</a:t>
              </a:r>
              <a:endParaRPr sz="1800">
                <a:solidFill>
                  <a:schemeClr val="dk1"/>
                </a:solidFill>
                <a:latin typeface="Calibri"/>
                <a:ea typeface="Calibri"/>
                <a:cs typeface="Calibri"/>
                <a:sym typeface="Calibri"/>
              </a:endParaRPr>
            </a:p>
          </p:txBody>
        </p:sp>
        <p:sp>
          <p:nvSpPr>
            <p:cNvPr id="777" name="Shape 777"/>
            <p:cNvSpPr txBox="1"/>
            <p:nvPr/>
          </p:nvSpPr>
          <p:spPr>
            <a:xfrm>
              <a:off x="6312076" y="4237637"/>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0.15</a:t>
              </a:r>
              <a:endParaRPr sz="1800">
                <a:solidFill>
                  <a:schemeClr val="dk1"/>
                </a:solidFill>
                <a:latin typeface="Calibri"/>
                <a:ea typeface="Calibri"/>
                <a:cs typeface="Calibri"/>
                <a:sym typeface="Calibri"/>
              </a:endParaRPr>
            </a:p>
          </p:txBody>
        </p:sp>
        <p:sp>
          <p:nvSpPr>
            <p:cNvPr id="778" name="Shape 778"/>
            <p:cNvSpPr txBox="1"/>
            <p:nvPr/>
          </p:nvSpPr>
          <p:spPr>
            <a:xfrm>
              <a:off x="5624595" y="4237637"/>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0.85</a:t>
              </a:r>
              <a:endParaRPr sz="1800">
                <a:solidFill>
                  <a:schemeClr val="dk1"/>
                </a:solidFill>
                <a:latin typeface="Calibri"/>
                <a:ea typeface="Calibri"/>
                <a:cs typeface="Calibri"/>
                <a:sym typeface="Calibri"/>
              </a:endParaRPr>
            </a:p>
          </p:txBody>
        </p:sp>
        <p:sp>
          <p:nvSpPr>
            <p:cNvPr id="779" name="Shape 779"/>
            <p:cNvSpPr txBox="1"/>
            <p:nvPr/>
          </p:nvSpPr>
          <p:spPr>
            <a:xfrm>
              <a:off x="6312076" y="4776120"/>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1.0</a:t>
              </a:r>
              <a:endParaRPr sz="1800">
                <a:solidFill>
                  <a:schemeClr val="dk1"/>
                </a:solidFill>
                <a:latin typeface="Calibri"/>
                <a:ea typeface="Calibri"/>
                <a:cs typeface="Calibri"/>
                <a:sym typeface="Calibri"/>
              </a:endParaRPr>
            </a:p>
          </p:txBody>
        </p:sp>
        <p:sp>
          <p:nvSpPr>
            <p:cNvPr id="780" name="Shape 780"/>
            <p:cNvSpPr txBox="1"/>
            <p:nvPr/>
          </p:nvSpPr>
          <p:spPr>
            <a:xfrm>
              <a:off x="4941455" y="4237637"/>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781" name="Shape 781"/>
            <p:cNvSpPr txBox="1"/>
            <p:nvPr/>
          </p:nvSpPr>
          <p:spPr>
            <a:xfrm>
              <a:off x="4941455" y="4776120"/>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782" name="Shape 782"/>
            <p:cNvSpPr txBox="1"/>
            <p:nvPr/>
          </p:nvSpPr>
          <p:spPr>
            <a:xfrm>
              <a:off x="5624595" y="4776120"/>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grpSp>
      <p:sp>
        <p:nvSpPr>
          <p:cNvPr id="793" name="Shape 793"/>
          <p:cNvSpPr/>
          <p:nvPr/>
        </p:nvSpPr>
        <p:spPr>
          <a:xfrm>
            <a:off x="6546221" y="3260847"/>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94" name="Shape 794"/>
          <p:cNvSpPr/>
          <p:nvPr/>
        </p:nvSpPr>
        <p:spPr>
          <a:xfrm>
            <a:off x="7249853" y="3254655"/>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95" name="Shape 795"/>
          <p:cNvSpPr/>
          <p:nvPr/>
        </p:nvSpPr>
        <p:spPr>
          <a:xfrm>
            <a:off x="7937229" y="3260847"/>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6" name="Title 1">
            <a:extLst>
              <a:ext uri="{FF2B5EF4-FFF2-40B4-BE49-F238E27FC236}">
                <a16:creationId xmlns:a16="http://schemas.microsoft.com/office/drawing/2014/main" id="{0F99415C-4C69-4482-8257-F65379CAA0A3}"/>
              </a:ext>
            </a:extLst>
          </p:cNvPr>
          <p:cNvSpPr>
            <a:spLocks noGrp="1"/>
          </p:cNvSpPr>
          <p:nvPr>
            <p:ph type="title"/>
          </p:nvPr>
        </p:nvSpPr>
        <p:spPr>
          <a:xfrm>
            <a:off x="840432" y="274638"/>
            <a:ext cx="7620000" cy="1143000"/>
          </a:xfrm>
        </p:spPr>
        <p:txBody>
          <a:bodyPr/>
          <a:lstStyle/>
          <a:p>
            <a:r>
              <a:rPr lang="en-US"/>
              <a:t>Matrix Addition</a:t>
            </a:r>
          </a:p>
        </p:txBody>
      </p:sp>
      <p:sp>
        <p:nvSpPr>
          <p:cNvPr id="7" name="TextBox 6">
            <a:extLst>
              <a:ext uri="{FF2B5EF4-FFF2-40B4-BE49-F238E27FC236}">
                <a16:creationId xmlns:a16="http://schemas.microsoft.com/office/drawing/2014/main" id="{C46B1234-C336-4CBD-84A6-3023458B569F}"/>
              </a:ext>
            </a:extLst>
          </p:cNvPr>
          <p:cNvSpPr txBox="1"/>
          <p:nvPr/>
        </p:nvSpPr>
        <p:spPr>
          <a:xfrm>
            <a:off x="7399046" y="2784053"/>
            <a:ext cx="343364" cy="369332"/>
          </a:xfrm>
          <a:prstGeom prst="rect">
            <a:avLst/>
          </a:prstGeom>
          <a:noFill/>
        </p:spPr>
        <p:txBody>
          <a:bodyPr wrap="none" rtlCol="0">
            <a:spAutoFit/>
          </a:bodyPr>
          <a:lstStyle/>
          <a:p>
            <a:r>
              <a:rPr lang="en-US"/>
              <a:t>B</a:t>
            </a:r>
          </a:p>
        </p:txBody>
      </p:sp>
      <p:grpSp>
        <p:nvGrpSpPr>
          <p:cNvPr id="40" name="Shape 771">
            <a:extLst>
              <a:ext uri="{FF2B5EF4-FFF2-40B4-BE49-F238E27FC236}">
                <a16:creationId xmlns:a16="http://schemas.microsoft.com/office/drawing/2014/main" id="{641303F5-025B-42E9-9124-A21A94A2251E}"/>
              </a:ext>
            </a:extLst>
          </p:cNvPr>
          <p:cNvGrpSpPr/>
          <p:nvPr/>
        </p:nvGrpSpPr>
        <p:grpSpPr>
          <a:xfrm>
            <a:off x="3801784" y="3369375"/>
            <a:ext cx="2235200" cy="1645800"/>
            <a:chOff x="4826000" y="3611334"/>
            <a:chExt cx="2235200" cy="1645800"/>
          </a:xfrm>
        </p:grpSpPr>
        <p:sp>
          <p:nvSpPr>
            <p:cNvPr id="41" name="Shape 772">
              <a:extLst>
                <a:ext uri="{FF2B5EF4-FFF2-40B4-BE49-F238E27FC236}">
                  <a16:creationId xmlns:a16="http://schemas.microsoft.com/office/drawing/2014/main" id="{C0F1E406-6A6B-44DA-9BB0-4442598B2F5C}"/>
                </a:ext>
              </a:extLst>
            </p:cNvPr>
            <p:cNvSpPr/>
            <p:nvPr/>
          </p:nvSpPr>
          <p:spPr>
            <a:xfrm>
              <a:off x="4826000" y="3611334"/>
              <a:ext cx="115500" cy="16458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42" name="Shape 773">
              <a:extLst>
                <a:ext uri="{FF2B5EF4-FFF2-40B4-BE49-F238E27FC236}">
                  <a16:creationId xmlns:a16="http://schemas.microsoft.com/office/drawing/2014/main" id="{6E72F47B-36C0-4062-87C6-2AEF34911C37}"/>
                </a:ext>
              </a:extLst>
            </p:cNvPr>
            <p:cNvSpPr/>
            <p:nvPr/>
          </p:nvSpPr>
          <p:spPr>
            <a:xfrm flipH="1">
              <a:off x="6945700" y="3611334"/>
              <a:ext cx="115500" cy="16458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43" name="Shape 774">
              <a:extLst>
                <a:ext uri="{FF2B5EF4-FFF2-40B4-BE49-F238E27FC236}">
                  <a16:creationId xmlns:a16="http://schemas.microsoft.com/office/drawing/2014/main" id="{108938AE-BF30-4A71-B4AB-78120703C441}"/>
                </a:ext>
              </a:extLst>
            </p:cNvPr>
            <p:cNvSpPr txBox="1"/>
            <p:nvPr/>
          </p:nvSpPr>
          <p:spPr>
            <a:xfrm>
              <a:off x="4941455" y="3699154"/>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0.75</a:t>
              </a:r>
              <a:endParaRPr sz="1800">
                <a:solidFill>
                  <a:schemeClr val="dk1"/>
                </a:solidFill>
                <a:latin typeface="Calibri"/>
                <a:ea typeface="Calibri"/>
                <a:cs typeface="Calibri"/>
                <a:sym typeface="Calibri"/>
              </a:endParaRPr>
            </a:p>
          </p:txBody>
        </p:sp>
        <p:sp>
          <p:nvSpPr>
            <p:cNvPr id="44" name="Shape 775">
              <a:extLst>
                <a:ext uri="{FF2B5EF4-FFF2-40B4-BE49-F238E27FC236}">
                  <a16:creationId xmlns:a16="http://schemas.microsoft.com/office/drawing/2014/main" id="{C5592D05-BB99-4961-95D7-F47F858472D8}"/>
                </a:ext>
              </a:extLst>
            </p:cNvPr>
            <p:cNvSpPr txBox="1"/>
            <p:nvPr/>
          </p:nvSpPr>
          <p:spPr>
            <a:xfrm>
              <a:off x="5624595" y="3699154"/>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0.20</a:t>
              </a:r>
              <a:endParaRPr sz="1800">
                <a:solidFill>
                  <a:schemeClr val="dk1"/>
                </a:solidFill>
                <a:latin typeface="Calibri"/>
                <a:ea typeface="Calibri"/>
                <a:cs typeface="Calibri"/>
                <a:sym typeface="Calibri"/>
              </a:endParaRPr>
            </a:p>
          </p:txBody>
        </p:sp>
        <p:sp>
          <p:nvSpPr>
            <p:cNvPr id="45" name="Shape 776">
              <a:extLst>
                <a:ext uri="{FF2B5EF4-FFF2-40B4-BE49-F238E27FC236}">
                  <a16:creationId xmlns:a16="http://schemas.microsoft.com/office/drawing/2014/main" id="{250563EC-B849-49E3-B6D8-59B36DADB363}"/>
                </a:ext>
              </a:extLst>
            </p:cNvPr>
            <p:cNvSpPr txBox="1"/>
            <p:nvPr/>
          </p:nvSpPr>
          <p:spPr>
            <a:xfrm>
              <a:off x="6312076" y="3699154"/>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0.05</a:t>
              </a:r>
              <a:endParaRPr sz="1800">
                <a:solidFill>
                  <a:schemeClr val="dk1"/>
                </a:solidFill>
                <a:latin typeface="Calibri"/>
                <a:ea typeface="Calibri"/>
                <a:cs typeface="Calibri"/>
                <a:sym typeface="Calibri"/>
              </a:endParaRPr>
            </a:p>
          </p:txBody>
        </p:sp>
        <p:sp>
          <p:nvSpPr>
            <p:cNvPr id="48" name="Shape 777">
              <a:extLst>
                <a:ext uri="{FF2B5EF4-FFF2-40B4-BE49-F238E27FC236}">
                  <a16:creationId xmlns:a16="http://schemas.microsoft.com/office/drawing/2014/main" id="{AEA017B9-323B-42B3-917D-F5E0210D97BD}"/>
                </a:ext>
              </a:extLst>
            </p:cNvPr>
            <p:cNvSpPr txBox="1"/>
            <p:nvPr/>
          </p:nvSpPr>
          <p:spPr>
            <a:xfrm>
              <a:off x="6312076" y="4237637"/>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0.15</a:t>
              </a:r>
              <a:endParaRPr sz="1800">
                <a:solidFill>
                  <a:schemeClr val="dk1"/>
                </a:solidFill>
                <a:latin typeface="Calibri"/>
                <a:ea typeface="Calibri"/>
                <a:cs typeface="Calibri"/>
                <a:sym typeface="Calibri"/>
              </a:endParaRPr>
            </a:p>
          </p:txBody>
        </p:sp>
        <p:sp>
          <p:nvSpPr>
            <p:cNvPr id="49" name="Shape 778">
              <a:extLst>
                <a:ext uri="{FF2B5EF4-FFF2-40B4-BE49-F238E27FC236}">
                  <a16:creationId xmlns:a16="http://schemas.microsoft.com/office/drawing/2014/main" id="{76055DB8-880B-4CF4-AA34-53C166551B1E}"/>
                </a:ext>
              </a:extLst>
            </p:cNvPr>
            <p:cNvSpPr txBox="1"/>
            <p:nvPr/>
          </p:nvSpPr>
          <p:spPr>
            <a:xfrm>
              <a:off x="5624595" y="4237637"/>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0.85</a:t>
              </a:r>
              <a:endParaRPr sz="1800">
                <a:solidFill>
                  <a:schemeClr val="dk1"/>
                </a:solidFill>
                <a:latin typeface="Calibri"/>
                <a:ea typeface="Calibri"/>
                <a:cs typeface="Calibri"/>
                <a:sym typeface="Calibri"/>
              </a:endParaRPr>
            </a:p>
          </p:txBody>
        </p:sp>
        <p:sp>
          <p:nvSpPr>
            <p:cNvPr id="50" name="Shape 779">
              <a:extLst>
                <a:ext uri="{FF2B5EF4-FFF2-40B4-BE49-F238E27FC236}">
                  <a16:creationId xmlns:a16="http://schemas.microsoft.com/office/drawing/2014/main" id="{6C59B409-4471-4154-8278-A9A822D03B50}"/>
                </a:ext>
              </a:extLst>
            </p:cNvPr>
            <p:cNvSpPr txBox="1"/>
            <p:nvPr/>
          </p:nvSpPr>
          <p:spPr>
            <a:xfrm>
              <a:off x="6312076" y="4776120"/>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1.0</a:t>
              </a:r>
              <a:endParaRPr sz="1800">
                <a:solidFill>
                  <a:schemeClr val="dk1"/>
                </a:solidFill>
                <a:latin typeface="Calibri"/>
                <a:ea typeface="Calibri"/>
                <a:cs typeface="Calibri"/>
                <a:sym typeface="Calibri"/>
              </a:endParaRPr>
            </a:p>
          </p:txBody>
        </p:sp>
        <p:sp>
          <p:nvSpPr>
            <p:cNvPr id="51" name="Shape 780">
              <a:extLst>
                <a:ext uri="{FF2B5EF4-FFF2-40B4-BE49-F238E27FC236}">
                  <a16:creationId xmlns:a16="http://schemas.microsoft.com/office/drawing/2014/main" id="{0089A642-2F2D-4EB3-B20C-44D9307CDC26}"/>
                </a:ext>
              </a:extLst>
            </p:cNvPr>
            <p:cNvSpPr txBox="1"/>
            <p:nvPr/>
          </p:nvSpPr>
          <p:spPr>
            <a:xfrm>
              <a:off x="4941455" y="4237637"/>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52" name="Shape 781">
              <a:extLst>
                <a:ext uri="{FF2B5EF4-FFF2-40B4-BE49-F238E27FC236}">
                  <a16:creationId xmlns:a16="http://schemas.microsoft.com/office/drawing/2014/main" id="{139F67DB-6D4D-44C9-80A2-5D82FCFB4076}"/>
                </a:ext>
              </a:extLst>
            </p:cNvPr>
            <p:cNvSpPr txBox="1"/>
            <p:nvPr/>
          </p:nvSpPr>
          <p:spPr>
            <a:xfrm>
              <a:off x="4941455" y="4776120"/>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53" name="Shape 782">
              <a:extLst>
                <a:ext uri="{FF2B5EF4-FFF2-40B4-BE49-F238E27FC236}">
                  <a16:creationId xmlns:a16="http://schemas.microsoft.com/office/drawing/2014/main" id="{770FB486-84AA-4265-9C58-198A8E5ACE72}"/>
                </a:ext>
              </a:extLst>
            </p:cNvPr>
            <p:cNvSpPr txBox="1"/>
            <p:nvPr/>
          </p:nvSpPr>
          <p:spPr>
            <a:xfrm>
              <a:off x="5624595" y="4776120"/>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grpSp>
      <p:sp>
        <p:nvSpPr>
          <p:cNvPr id="54" name="Shape 793">
            <a:extLst>
              <a:ext uri="{FF2B5EF4-FFF2-40B4-BE49-F238E27FC236}">
                <a16:creationId xmlns:a16="http://schemas.microsoft.com/office/drawing/2014/main" id="{4F953FAB-2015-4FE7-AE7E-53021CE17F78}"/>
              </a:ext>
            </a:extLst>
          </p:cNvPr>
          <p:cNvSpPr/>
          <p:nvPr/>
        </p:nvSpPr>
        <p:spPr>
          <a:xfrm>
            <a:off x="3907874" y="3260847"/>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5" name="Shape 794">
            <a:extLst>
              <a:ext uri="{FF2B5EF4-FFF2-40B4-BE49-F238E27FC236}">
                <a16:creationId xmlns:a16="http://schemas.microsoft.com/office/drawing/2014/main" id="{6A943FE7-15FD-4FE6-91A5-B8D635D098FF}"/>
              </a:ext>
            </a:extLst>
          </p:cNvPr>
          <p:cNvSpPr/>
          <p:nvPr/>
        </p:nvSpPr>
        <p:spPr>
          <a:xfrm>
            <a:off x="4611506" y="3254655"/>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6" name="Shape 795">
            <a:extLst>
              <a:ext uri="{FF2B5EF4-FFF2-40B4-BE49-F238E27FC236}">
                <a16:creationId xmlns:a16="http://schemas.microsoft.com/office/drawing/2014/main" id="{54C65D16-3898-451E-A1DE-87E51020ACB0}"/>
              </a:ext>
            </a:extLst>
          </p:cNvPr>
          <p:cNvSpPr/>
          <p:nvPr/>
        </p:nvSpPr>
        <p:spPr>
          <a:xfrm>
            <a:off x="5298882" y="3260847"/>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8" name="Shape 772">
            <a:extLst>
              <a:ext uri="{FF2B5EF4-FFF2-40B4-BE49-F238E27FC236}">
                <a16:creationId xmlns:a16="http://schemas.microsoft.com/office/drawing/2014/main" id="{1E6DDA15-D595-420F-A77B-F08A449D6453}"/>
              </a:ext>
            </a:extLst>
          </p:cNvPr>
          <p:cNvSpPr/>
          <p:nvPr/>
        </p:nvSpPr>
        <p:spPr>
          <a:xfrm>
            <a:off x="798081" y="3369375"/>
            <a:ext cx="115500" cy="16458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59" name="Shape 773">
            <a:extLst>
              <a:ext uri="{FF2B5EF4-FFF2-40B4-BE49-F238E27FC236}">
                <a16:creationId xmlns:a16="http://schemas.microsoft.com/office/drawing/2014/main" id="{80D1AA2D-29A9-4192-A5E8-8076F8705BEE}"/>
              </a:ext>
            </a:extLst>
          </p:cNvPr>
          <p:cNvSpPr/>
          <p:nvPr/>
        </p:nvSpPr>
        <p:spPr>
          <a:xfrm flipH="1">
            <a:off x="2917781" y="3369375"/>
            <a:ext cx="115500" cy="16458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60" name="Shape 774">
            <a:extLst>
              <a:ext uri="{FF2B5EF4-FFF2-40B4-BE49-F238E27FC236}">
                <a16:creationId xmlns:a16="http://schemas.microsoft.com/office/drawing/2014/main" id="{AB929F30-2D44-46DD-8F01-9BCF4540C165}"/>
              </a:ext>
            </a:extLst>
          </p:cNvPr>
          <p:cNvSpPr txBox="1"/>
          <p:nvPr/>
        </p:nvSpPr>
        <p:spPr>
          <a:xfrm>
            <a:off x="913536" y="3457195"/>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a:solidFill>
                  <a:schemeClr val="dk1"/>
                </a:solidFill>
                <a:latin typeface="Calibri"/>
                <a:ea typeface="Calibri"/>
                <a:cs typeface="Calibri"/>
                <a:sym typeface="Calibri"/>
              </a:rPr>
              <a:t>1</a:t>
            </a:r>
            <a:r>
              <a:rPr lang="nl-NL" sz="1800">
                <a:solidFill>
                  <a:schemeClr val="dk1"/>
                </a:solidFill>
                <a:latin typeface="Calibri"/>
                <a:ea typeface="Calibri"/>
                <a:cs typeface="Calibri"/>
                <a:sym typeface="Calibri"/>
              </a:rPr>
              <a:t>.50</a:t>
            </a:r>
            <a:endParaRPr sz="1800">
              <a:solidFill>
                <a:schemeClr val="dk1"/>
              </a:solidFill>
              <a:latin typeface="Calibri"/>
              <a:ea typeface="Calibri"/>
              <a:cs typeface="Calibri"/>
              <a:sym typeface="Calibri"/>
            </a:endParaRPr>
          </a:p>
        </p:txBody>
      </p:sp>
      <p:sp>
        <p:nvSpPr>
          <p:cNvPr id="61" name="Shape 775">
            <a:extLst>
              <a:ext uri="{FF2B5EF4-FFF2-40B4-BE49-F238E27FC236}">
                <a16:creationId xmlns:a16="http://schemas.microsoft.com/office/drawing/2014/main" id="{14D599C2-782A-4D4E-84EB-182E68E2CEBC}"/>
              </a:ext>
            </a:extLst>
          </p:cNvPr>
          <p:cNvSpPr txBox="1"/>
          <p:nvPr/>
        </p:nvSpPr>
        <p:spPr>
          <a:xfrm>
            <a:off x="1596676" y="3457195"/>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0.40</a:t>
            </a:r>
            <a:endParaRPr sz="1800">
              <a:solidFill>
                <a:schemeClr val="dk1"/>
              </a:solidFill>
              <a:latin typeface="Calibri"/>
              <a:ea typeface="Calibri"/>
              <a:cs typeface="Calibri"/>
              <a:sym typeface="Calibri"/>
            </a:endParaRPr>
          </a:p>
        </p:txBody>
      </p:sp>
      <p:sp>
        <p:nvSpPr>
          <p:cNvPr id="62" name="Shape 776">
            <a:extLst>
              <a:ext uri="{FF2B5EF4-FFF2-40B4-BE49-F238E27FC236}">
                <a16:creationId xmlns:a16="http://schemas.microsoft.com/office/drawing/2014/main" id="{6E330860-46AA-42D8-B077-FE2200404CE7}"/>
              </a:ext>
            </a:extLst>
          </p:cNvPr>
          <p:cNvSpPr txBox="1"/>
          <p:nvPr/>
        </p:nvSpPr>
        <p:spPr>
          <a:xfrm>
            <a:off x="2284157" y="3457195"/>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0.1</a:t>
            </a:r>
            <a:endParaRPr sz="1800">
              <a:solidFill>
                <a:schemeClr val="dk1"/>
              </a:solidFill>
              <a:latin typeface="Calibri"/>
              <a:ea typeface="Calibri"/>
              <a:cs typeface="Calibri"/>
              <a:sym typeface="Calibri"/>
            </a:endParaRPr>
          </a:p>
        </p:txBody>
      </p:sp>
      <p:sp>
        <p:nvSpPr>
          <p:cNvPr id="63" name="Shape 777">
            <a:extLst>
              <a:ext uri="{FF2B5EF4-FFF2-40B4-BE49-F238E27FC236}">
                <a16:creationId xmlns:a16="http://schemas.microsoft.com/office/drawing/2014/main" id="{6A797739-FC92-458A-A0F0-D1AEA0ADEE80}"/>
              </a:ext>
            </a:extLst>
          </p:cNvPr>
          <p:cNvSpPr txBox="1"/>
          <p:nvPr/>
        </p:nvSpPr>
        <p:spPr>
          <a:xfrm>
            <a:off x="2284157" y="3995678"/>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0.3</a:t>
            </a:r>
            <a:endParaRPr sz="1800">
              <a:solidFill>
                <a:schemeClr val="dk1"/>
              </a:solidFill>
              <a:latin typeface="Calibri"/>
              <a:ea typeface="Calibri"/>
              <a:cs typeface="Calibri"/>
              <a:sym typeface="Calibri"/>
            </a:endParaRPr>
          </a:p>
        </p:txBody>
      </p:sp>
      <p:sp>
        <p:nvSpPr>
          <p:cNvPr id="64" name="Shape 778">
            <a:extLst>
              <a:ext uri="{FF2B5EF4-FFF2-40B4-BE49-F238E27FC236}">
                <a16:creationId xmlns:a16="http://schemas.microsoft.com/office/drawing/2014/main" id="{74E9B581-0B6D-42D9-8157-91686D340E2A}"/>
              </a:ext>
            </a:extLst>
          </p:cNvPr>
          <p:cNvSpPr txBox="1"/>
          <p:nvPr/>
        </p:nvSpPr>
        <p:spPr>
          <a:xfrm>
            <a:off x="1596676" y="3995678"/>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a:solidFill>
                  <a:schemeClr val="dk1"/>
                </a:solidFill>
                <a:latin typeface="Calibri"/>
                <a:ea typeface="Calibri"/>
                <a:cs typeface="Calibri"/>
                <a:sym typeface="Calibri"/>
              </a:rPr>
              <a:t>1</a:t>
            </a:r>
            <a:r>
              <a:rPr lang="nl-NL" sz="1800">
                <a:solidFill>
                  <a:schemeClr val="dk1"/>
                </a:solidFill>
                <a:latin typeface="Calibri"/>
                <a:ea typeface="Calibri"/>
                <a:cs typeface="Calibri"/>
                <a:sym typeface="Calibri"/>
              </a:rPr>
              <a:t>.70</a:t>
            </a:r>
            <a:endParaRPr sz="1800">
              <a:solidFill>
                <a:schemeClr val="dk1"/>
              </a:solidFill>
              <a:latin typeface="Calibri"/>
              <a:ea typeface="Calibri"/>
              <a:cs typeface="Calibri"/>
              <a:sym typeface="Calibri"/>
            </a:endParaRPr>
          </a:p>
        </p:txBody>
      </p:sp>
      <p:sp>
        <p:nvSpPr>
          <p:cNvPr id="65" name="Shape 779">
            <a:extLst>
              <a:ext uri="{FF2B5EF4-FFF2-40B4-BE49-F238E27FC236}">
                <a16:creationId xmlns:a16="http://schemas.microsoft.com/office/drawing/2014/main" id="{030544F3-02FC-4188-BED6-C20D305B4830}"/>
              </a:ext>
            </a:extLst>
          </p:cNvPr>
          <p:cNvSpPr txBox="1"/>
          <p:nvPr/>
        </p:nvSpPr>
        <p:spPr>
          <a:xfrm>
            <a:off x="2284157" y="4534161"/>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2.0</a:t>
            </a:r>
            <a:endParaRPr sz="1800">
              <a:solidFill>
                <a:schemeClr val="dk1"/>
              </a:solidFill>
              <a:latin typeface="Calibri"/>
              <a:ea typeface="Calibri"/>
              <a:cs typeface="Calibri"/>
              <a:sym typeface="Calibri"/>
            </a:endParaRPr>
          </a:p>
        </p:txBody>
      </p:sp>
      <p:sp>
        <p:nvSpPr>
          <p:cNvPr id="66" name="Shape 780">
            <a:extLst>
              <a:ext uri="{FF2B5EF4-FFF2-40B4-BE49-F238E27FC236}">
                <a16:creationId xmlns:a16="http://schemas.microsoft.com/office/drawing/2014/main" id="{48FBA6AD-FFE8-4427-B177-EC7AC67A1A6F}"/>
              </a:ext>
            </a:extLst>
          </p:cNvPr>
          <p:cNvSpPr txBox="1"/>
          <p:nvPr/>
        </p:nvSpPr>
        <p:spPr>
          <a:xfrm>
            <a:off x="913536" y="3995678"/>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67" name="Shape 781">
            <a:extLst>
              <a:ext uri="{FF2B5EF4-FFF2-40B4-BE49-F238E27FC236}">
                <a16:creationId xmlns:a16="http://schemas.microsoft.com/office/drawing/2014/main" id="{D7F3D920-91B1-4D7C-89B4-BF4158069B3B}"/>
              </a:ext>
            </a:extLst>
          </p:cNvPr>
          <p:cNvSpPr txBox="1"/>
          <p:nvPr/>
        </p:nvSpPr>
        <p:spPr>
          <a:xfrm>
            <a:off x="913536" y="4534161"/>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68" name="Shape 782">
            <a:extLst>
              <a:ext uri="{FF2B5EF4-FFF2-40B4-BE49-F238E27FC236}">
                <a16:creationId xmlns:a16="http://schemas.microsoft.com/office/drawing/2014/main" id="{4D680B3E-4808-47B1-A9AB-0716A06E9D9F}"/>
              </a:ext>
            </a:extLst>
          </p:cNvPr>
          <p:cNvSpPr txBox="1"/>
          <p:nvPr/>
        </p:nvSpPr>
        <p:spPr>
          <a:xfrm>
            <a:off x="1596676" y="4534161"/>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69" name="Shape 793">
            <a:extLst>
              <a:ext uri="{FF2B5EF4-FFF2-40B4-BE49-F238E27FC236}">
                <a16:creationId xmlns:a16="http://schemas.microsoft.com/office/drawing/2014/main" id="{DF2C425A-6383-4486-9B09-AB6038C9320A}"/>
              </a:ext>
            </a:extLst>
          </p:cNvPr>
          <p:cNvSpPr/>
          <p:nvPr/>
        </p:nvSpPr>
        <p:spPr>
          <a:xfrm>
            <a:off x="904171" y="3260847"/>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0" name="Shape 794">
            <a:extLst>
              <a:ext uri="{FF2B5EF4-FFF2-40B4-BE49-F238E27FC236}">
                <a16:creationId xmlns:a16="http://schemas.microsoft.com/office/drawing/2014/main" id="{77E61FF7-5C88-49F1-BD69-1D78AB8D29DA}"/>
              </a:ext>
            </a:extLst>
          </p:cNvPr>
          <p:cNvSpPr/>
          <p:nvPr/>
        </p:nvSpPr>
        <p:spPr>
          <a:xfrm>
            <a:off x="1607803" y="3254655"/>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1" name="Shape 795">
            <a:extLst>
              <a:ext uri="{FF2B5EF4-FFF2-40B4-BE49-F238E27FC236}">
                <a16:creationId xmlns:a16="http://schemas.microsoft.com/office/drawing/2014/main" id="{2F6537D4-209A-4979-8800-11FDEAA81764}"/>
              </a:ext>
            </a:extLst>
          </p:cNvPr>
          <p:cNvSpPr/>
          <p:nvPr/>
        </p:nvSpPr>
        <p:spPr>
          <a:xfrm>
            <a:off x="2295179" y="3260847"/>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 name="TextBox 3">
            <a:extLst>
              <a:ext uri="{FF2B5EF4-FFF2-40B4-BE49-F238E27FC236}">
                <a16:creationId xmlns:a16="http://schemas.microsoft.com/office/drawing/2014/main" id="{F9606F9E-E52A-49CA-8ADD-D3276DF4EBF6}"/>
              </a:ext>
            </a:extLst>
          </p:cNvPr>
          <p:cNvSpPr txBox="1"/>
          <p:nvPr/>
        </p:nvSpPr>
        <p:spPr>
          <a:xfrm>
            <a:off x="4759897" y="2784053"/>
            <a:ext cx="343364" cy="369332"/>
          </a:xfrm>
          <a:prstGeom prst="rect">
            <a:avLst/>
          </a:prstGeom>
          <a:noFill/>
        </p:spPr>
        <p:txBody>
          <a:bodyPr wrap="square" rtlCol="0">
            <a:spAutoFit/>
          </a:bodyPr>
          <a:lstStyle/>
          <a:p>
            <a:r>
              <a:rPr lang="en-US"/>
              <a:t>A</a:t>
            </a:r>
          </a:p>
        </p:txBody>
      </p:sp>
      <p:sp>
        <p:nvSpPr>
          <p:cNvPr id="5" name="TextBox 4">
            <a:extLst>
              <a:ext uri="{FF2B5EF4-FFF2-40B4-BE49-F238E27FC236}">
                <a16:creationId xmlns:a16="http://schemas.microsoft.com/office/drawing/2014/main" id="{367A1C34-1816-4CFD-94F9-E33AB5AD7F79}"/>
              </a:ext>
            </a:extLst>
          </p:cNvPr>
          <p:cNvSpPr txBox="1"/>
          <p:nvPr/>
        </p:nvSpPr>
        <p:spPr>
          <a:xfrm>
            <a:off x="1727174" y="2782525"/>
            <a:ext cx="444657" cy="369332"/>
          </a:xfrm>
          <a:prstGeom prst="rect">
            <a:avLst/>
          </a:prstGeom>
          <a:noFill/>
        </p:spPr>
        <p:txBody>
          <a:bodyPr wrap="square" rtlCol="0">
            <a:spAutoFit/>
          </a:bodyPr>
          <a:lstStyle/>
          <a:p>
            <a:r>
              <a:rPr lang="en-US"/>
              <a:t>C</a:t>
            </a:r>
          </a:p>
        </p:txBody>
      </p:sp>
      <p:sp>
        <p:nvSpPr>
          <p:cNvPr id="9" name="TextBox 8">
            <a:extLst>
              <a:ext uri="{FF2B5EF4-FFF2-40B4-BE49-F238E27FC236}">
                <a16:creationId xmlns:a16="http://schemas.microsoft.com/office/drawing/2014/main" id="{D5634431-E14C-4295-A0EA-CF4A6592CBD1}"/>
              </a:ext>
            </a:extLst>
          </p:cNvPr>
          <p:cNvSpPr txBox="1"/>
          <p:nvPr/>
        </p:nvSpPr>
        <p:spPr>
          <a:xfrm>
            <a:off x="6035903" y="3981989"/>
            <a:ext cx="343364" cy="369332"/>
          </a:xfrm>
          <a:prstGeom prst="rect">
            <a:avLst/>
          </a:prstGeom>
          <a:noFill/>
        </p:spPr>
        <p:txBody>
          <a:bodyPr wrap="square" rtlCol="0">
            <a:spAutoFit/>
          </a:bodyPr>
          <a:lstStyle/>
          <a:p>
            <a:r>
              <a:rPr lang="en-US"/>
              <a:t>+</a:t>
            </a:r>
          </a:p>
        </p:txBody>
      </p:sp>
    </p:spTree>
    <p:extLst>
      <p:ext uri="{BB962C8B-B14F-4D97-AF65-F5344CB8AC3E}">
        <p14:creationId xmlns:p14="http://schemas.microsoft.com/office/powerpoint/2010/main" val="3087928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9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94"/>
                                        </p:tgtEl>
                                        <p:attrNameLst>
                                          <p:attrName>style.visibility</p:attrName>
                                        </p:attrNameLst>
                                      </p:cBhvr>
                                      <p:to>
                                        <p:strVal val="visible"/>
                                      </p:to>
                                    </p:set>
                                  </p:childTnLst>
                                </p:cTn>
                              </p:par>
                              <p:par>
                                <p:cTn id="31" presetID="10" presetClass="entr" presetSubtype="0" fill="hold" grpId="0" nodeType="withEffect">
                                  <p:stCondLst>
                                    <p:cond delay="0"/>
                                  </p:stCondLst>
                                  <p:childTnLst>
                                    <p:set>
                                      <p:cBhvr>
                                        <p:cTn id="32" dur="1" fill="hold">
                                          <p:stCondLst>
                                            <p:cond delay="0"/>
                                          </p:stCondLst>
                                        </p:cTn>
                                        <p:tgtEl>
                                          <p:spTgt spid="61"/>
                                        </p:tgtEl>
                                        <p:attrNameLst>
                                          <p:attrName>style.visibility</p:attrName>
                                        </p:attrNameLst>
                                      </p:cBhvr>
                                      <p:to>
                                        <p:strVal val="visible"/>
                                      </p:to>
                                    </p:set>
                                    <p:animEffect transition="in" filter="fade">
                                      <p:cBhvr>
                                        <p:cTn id="33" dur="500"/>
                                        <p:tgtEl>
                                          <p:spTgt spid="6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64"/>
                                        </p:tgtEl>
                                        <p:attrNameLst>
                                          <p:attrName>style.visibility</p:attrName>
                                        </p:attrNameLst>
                                      </p:cBhvr>
                                      <p:to>
                                        <p:strVal val="visible"/>
                                      </p:to>
                                    </p:set>
                                    <p:animEffect transition="in" filter="fade">
                                      <p:cBhvr>
                                        <p:cTn id="36" dur="500"/>
                                        <p:tgtEl>
                                          <p:spTgt spid="6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8"/>
                                        </p:tgtEl>
                                        <p:attrNameLst>
                                          <p:attrName>style.visibility</p:attrName>
                                        </p:attrNameLst>
                                      </p:cBhvr>
                                      <p:to>
                                        <p:strVal val="visible"/>
                                      </p:to>
                                    </p:set>
                                    <p:animEffect transition="in" filter="fade">
                                      <p:cBhvr>
                                        <p:cTn id="39" dur="500"/>
                                        <p:tgtEl>
                                          <p:spTgt spid="68"/>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71"/>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56"/>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795"/>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6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63"/>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3" grpId="0" animBg="1"/>
      <p:bldP spid="794" grpId="0" animBg="1"/>
      <p:bldP spid="795" grpId="0" animBg="1"/>
      <p:bldP spid="54" grpId="0" animBg="1"/>
      <p:bldP spid="55" grpId="0" animBg="1"/>
      <p:bldP spid="56" grpId="0" animBg="1"/>
      <p:bldP spid="58" grpId="0" animBg="1"/>
      <p:bldP spid="59" grpId="0" animBg="1"/>
      <p:bldP spid="60" grpId="0"/>
      <p:bldP spid="61" grpId="0"/>
      <p:bldP spid="62" grpId="0"/>
      <p:bldP spid="63" grpId="0"/>
      <p:bldP spid="64" grpId="0"/>
      <p:bldP spid="65" grpId="0"/>
      <p:bldP spid="66" grpId="0"/>
      <p:bldP spid="67" grpId="0"/>
      <p:bldP spid="68" grpId="0"/>
      <p:bldP spid="69" grpId="0" animBg="1"/>
      <p:bldP spid="70" grpId="0" animBg="1"/>
      <p:bldP spid="71" grpId="0" animBg="1"/>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56"/>
        <p:cNvGrpSpPr/>
        <p:nvPr/>
      </p:nvGrpSpPr>
      <p:grpSpPr>
        <a:xfrm>
          <a:off x="0" y="0"/>
          <a:ext cx="0" cy="0"/>
          <a:chOff x="0" y="0"/>
          <a:chExt cx="0" cy="0"/>
        </a:xfrm>
      </p:grpSpPr>
      <p:sp>
        <p:nvSpPr>
          <p:cNvPr id="796" name="Shape 796"/>
          <p:cNvSpPr txBox="1">
            <a:spLocks noGrp="1"/>
          </p:cNvSpPr>
          <p:nvPr>
            <p:ph type="sldNum" sz="quarter" idx="12"/>
          </p:nvPr>
        </p:nvSpPr>
        <p:spPr>
          <a:prstGeom prst="rect">
            <a:avLst/>
          </a:prstGeom>
          <a:noFill/>
          <a:ln>
            <a:noFill/>
          </a:ln>
        </p:spPr>
        <p:txBody>
          <a:bodyPr spcFirstLastPara="1" wrap="square" lIns="91425" tIns="45700" rIns="91425" bIns="45700" anchor="t" anchorCtr="0">
            <a:noAutofit/>
          </a:bodyPr>
          <a:lstStyle/>
          <a:p>
            <a:pPr marL="0" lvl="0" indent="0" rtl="0">
              <a:spcBef>
                <a:spcPts val="0"/>
              </a:spcBef>
              <a:spcAft>
                <a:spcPts val="0"/>
              </a:spcAft>
              <a:buClr>
                <a:srgbClr val="000000"/>
              </a:buClr>
              <a:buFont typeface="Arial"/>
              <a:buNone/>
            </a:pPr>
            <a:fld id="{00000000-1234-1234-1234-123412341234}" type="slidenum">
              <a:rPr lang="nl-NL"/>
              <a:t>2</a:t>
            </a:fld>
            <a:endParaRPr/>
          </a:p>
        </p:txBody>
      </p:sp>
      <p:sp>
        <p:nvSpPr>
          <p:cNvPr id="770" name="Shape 770"/>
          <p:cNvSpPr txBox="1"/>
          <p:nvPr/>
        </p:nvSpPr>
        <p:spPr>
          <a:xfrm>
            <a:off x="3209831" y="3947472"/>
            <a:ext cx="662400" cy="492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nvGrpSpPr>
          <p:cNvPr id="771" name="Shape 771"/>
          <p:cNvGrpSpPr/>
          <p:nvPr/>
        </p:nvGrpSpPr>
        <p:grpSpPr>
          <a:xfrm>
            <a:off x="6440131" y="3369375"/>
            <a:ext cx="2235200" cy="1645800"/>
            <a:chOff x="4826000" y="3611334"/>
            <a:chExt cx="2235200" cy="1645800"/>
          </a:xfrm>
        </p:grpSpPr>
        <p:sp>
          <p:nvSpPr>
            <p:cNvPr id="772" name="Shape 772"/>
            <p:cNvSpPr/>
            <p:nvPr/>
          </p:nvSpPr>
          <p:spPr>
            <a:xfrm>
              <a:off x="4826000" y="3611334"/>
              <a:ext cx="115500" cy="16458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773" name="Shape 773"/>
            <p:cNvSpPr/>
            <p:nvPr/>
          </p:nvSpPr>
          <p:spPr>
            <a:xfrm flipH="1">
              <a:off x="6945700" y="3611334"/>
              <a:ext cx="115500" cy="16458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774" name="Shape 774"/>
            <p:cNvSpPr txBox="1"/>
            <p:nvPr/>
          </p:nvSpPr>
          <p:spPr>
            <a:xfrm>
              <a:off x="4941455" y="3699154"/>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0.75</a:t>
              </a:r>
              <a:endParaRPr sz="1800">
                <a:solidFill>
                  <a:schemeClr val="dk1"/>
                </a:solidFill>
                <a:latin typeface="Calibri"/>
                <a:ea typeface="Calibri"/>
                <a:cs typeface="Calibri"/>
                <a:sym typeface="Calibri"/>
              </a:endParaRPr>
            </a:p>
          </p:txBody>
        </p:sp>
        <p:sp>
          <p:nvSpPr>
            <p:cNvPr id="775" name="Shape 775"/>
            <p:cNvSpPr txBox="1"/>
            <p:nvPr/>
          </p:nvSpPr>
          <p:spPr>
            <a:xfrm>
              <a:off x="5624595" y="3699154"/>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0.20</a:t>
              </a:r>
              <a:endParaRPr sz="1800">
                <a:solidFill>
                  <a:schemeClr val="dk1"/>
                </a:solidFill>
                <a:latin typeface="Calibri"/>
                <a:ea typeface="Calibri"/>
                <a:cs typeface="Calibri"/>
                <a:sym typeface="Calibri"/>
              </a:endParaRPr>
            </a:p>
          </p:txBody>
        </p:sp>
        <p:sp>
          <p:nvSpPr>
            <p:cNvPr id="776" name="Shape 776"/>
            <p:cNvSpPr txBox="1"/>
            <p:nvPr/>
          </p:nvSpPr>
          <p:spPr>
            <a:xfrm>
              <a:off x="6312076" y="3699154"/>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0.05</a:t>
              </a:r>
              <a:endParaRPr sz="1800">
                <a:solidFill>
                  <a:schemeClr val="dk1"/>
                </a:solidFill>
                <a:latin typeface="Calibri"/>
                <a:ea typeface="Calibri"/>
                <a:cs typeface="Calibri"/>
                <a:sym typeface="Calibri"/>
              </a:endParaRPr>
            </a:p>
          </p:txBody>
        </p:sp>
        <p:sp>
          <p:nvSpPr>
            <p:cNvPr id="777" name="Shape 777"/>
            <p:cNvSpPr txBox="1"/>
            <p:nvPr/>
          </p:nvSpPr>
          <p:spPr>
            <a:xfrm>
              <a:off x="6312076" y="4237637"/>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0.15</a:t>
              </a:r>
              <a:endParaRPr sz="1800">
                <a:solidFill>
                  <a:schemeClr val="dk1"/>
                </a:solidFill>
                <a:latin typeface="Calibri"/>
                <a:ea typeface="Calibri"/>
                <a:cs typeface="Calibri"/>
                <a:sym typeface="Calibri"/>
              </a:endParaRPr>
            </a:p>
          </p:txBody>
        </p:sp>
        <p:sp>
          <p:nvSpPr>
            <p:cNvPr id="778" name="Shape 778"/>
            <p:cNvSpPr txBox="1"/>
            <p:nvPr/>
          </p:nvSpPr>
          <p:spPr>
            <a:xfrm>
              <a:off x="5624595" y="4237637"/>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0.85</a:t>
              </a:r>
              <a:endParaRPr sz="1800">
                <a:solidFill>
                  <a:schemeClr val="dk1"/>
                </a:solidFill>
                <a:latin typeface="Calibri"/>
                <a:ea typeface="Calibri"/>
                <a:cs typeface="Calibri"/>
                <a:sym typeface="Calibri"/>
              </a:endParaRPr>
            </a:p>
          </p:txBody>
        </p:sp>
        <p:sp>
          <p:nvSpPr>
            <p:cNvPr id="779" name="Shape 779"/>
            <p:cNvSpPr txBox="1"/>
            <p:nvPr/>
          </p:nvSpPr>
          <p:spPr>
            <a:xfrm>
              <a:off x="6312076" y="4776120"/>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1.0</a:t>
              </a:r>
              <a:endParaRPr sz="1800">
                <a:solidFill>
                  <a:schemeClr val="dk1"/>
                </a:solidFill>
                <a:latin typeface="Calibri"/>
                <a:ea typeface="Calibri"/>
                <a:cs typeface="Calibri"/>
                <a:sym typeface="Calibri"/>
              </a:endParaRPr>
            </a:p>
          </p:txBody>
        </p:sp>
        <p:sp>
          <p:nvSpPr>
            <p:cNvPr id="780" name="Shape 780"/>
            <p:cNvSpPr txBox="1"/>
            <p:nvPr/>
          </p:nvSpPr>
          <p:spPr>
            <a:xfrm>
              <a:off x="4941455" y="4237637"/>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781" name="Shape 781"/>
            <p:cNvSpPr txBox="1"/>
            <p:nvPr/>
          </p:nvSpPr>
          <p:spPr>
            <a:xfrm>
              <a:off x="4941455" y="4776120"/>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782" name="Shape 782"/>
            <p:cNvSpPr txBox="1"/>
            <p:nvPr/>
          </p:nvSpPr>
          <p:spPr>
            <a:xfrm>
              <a:off x="5624595" y="4776120"/>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grpSp>
      <p:sp>
        <p:nvSpPr>
          <p:cNvPr id="793" name="Shape 793"/>
          <p:cNvSpPr/>
          <p:nvPr/>
        </p:nvSpPr>
        <p:spPr>
          <a:xfrm>
            <a:off x="6546221" y="3260847"/>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94" name="Shape 794"/>
          <p:cNvSpPr/>
          <p:nvPr/>
        </p:nvSpPr>
        <p:spPr>
          <a:xfrm>
            <a:off x="7249853" y="3254655"/>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95" name="Shape 795"/>
          <p:cNvSpPr/>
          <p:nvPr/>
        </p:nvSpPr>
        <p:spPr>
          <a:xfrm>
            <a:off x="7937229" y="3260847"/>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6" name="Title 1">
            <a:extLst>
              <a:ext uri="{FF2B5EF4-FFF2-40B4-BE49-F238E27FC236}">
                <a16:creationId xmlns:a16="http://schemas.microsoft.com/office/drawing/2014/main" id="{0F99415C-4C69-4482-8257-F65379CAA0A3}"/>
              </a:ext>
            </a:extLst>
          </p:cNvPr>
          <p:cNvSpPr>
            <a:spLocks noGrp="1"/>
          </p:cNvSpPr>
          <p:nvPr>
            <p:ph type="title"/>
          </p:nvPr>
        </p:nvSpPr>
        <p:spPr>
          <a:xfrm>
            <a:off x="840432" y="274638"/>
            <a:ext cx="7620000" cy="1143000"/>
          </a:xfrm>
        </p:spPr>
        <p:txBody>
          <a:bodyPr/>
          <a:lstStyle/>
          <a:p>
            <a:r>
              <a:rPr lang="en-US"/>
              <a:t>Matrix Element-wise Multiplication</a:t>
            </a:r>
          </a:p>
        </p:txBody>
      </p:sp>
      <p:sp>
        <p:nvSpPr>
          <p:cNvPr id="7" name="TextBox 6">
            <a:extLst>
              <a:ext uri="{FF2B5EF4-FFF2-40B4-BE49-F238E27FC236}">
                <a16:creationId xmlns:a16="http://schemas.microsoft.com/office/drawing/2014/main" id="{C46B1234-C336-4CBD-84A6-3023458B569F}"/>
              </a:ext>
            </a:extLst>
          </p:cNvPr>
          <p:cNvSpPr txBox="1"/>
          <p:nvPr/>
        </p:nvSpPr>
        <p:spPr>
          <a:xfrm>
            <a:off x="7399046" y="2784053"/>
            <a:ext cx="343364" cy="369332"/>
          </a:xfrm>
          <a:prstGeom prst="rect">
            <a:avLst/>
          </a:prstGeom>
          <a:noFill/>
        </p:spPr>
        <p:txBody>
          <a:bodyPr wrap="none" rtlCol="0">
            <a:spAutoFit/>
          </a:bodyPr>
          <a:lstStyle/>
          <a:p>
            <a:r>
              <a:rPr lang="en-US"/>
              <a:t>B</a:t>
            </a:r>
          </a:p>
        </p:txBody>
      </p:sp>
      <p:grpSp>
        <p:nvGrpSpPr>
          <p:cNvPr id="40" name="Shape 771">
            <a:extLst>
              <a:ext uri="{FF2B5EF4-FFF2-40B4-BE49-F238E27FC236}">
                <a16:creationId xmlns:a16="http://schemas.microsoft.com/office/drawing/2014/main" id="{641303F5-025B-42E9-9124-A21A94A2251E}"/>
              </a:ext>
            </a:extLst>
          </p:cNvPr>
          <p:cNvGrpSpPr/>
          <p:nvPr/>
        </p:nvGrpSpPr>
        <p:grpSpPr>
          <a:xfrm>
            <a:off x="3801784" y="3369375"/>
            <a:ext cx="2235200" cy="1645800"/>
            <a:chOff x="4826000" y="3611334"/>
            <a:chExt cx="2235200" cy="1645800"/>
          </a:xfrm>
        </p:grpSpPr>
        <p:sp>
          <p:nvSpPr>
            <p:cNvPr id="41" name="Shape 772">
              <a:extLst>
                <a:ext uri="{FF2B5EF4-FFF2-40B4-BE49-F238E27FC236}">
                  <a16:creationId xmlns:a16="http://schemas.microsoft.com/office/drawing/2014/main" id="{C0F1E406-6A6B-44DA-9BB0-4442598B2F5C}"/>
                </a:ext>
              </a:extLst>
            </p:cNvPr>
            <p:cNvSpPr/>
            <p:nvPr/>
          </p:nvSpPr>
          <p:spPr>
            <a:xfrm>
              <a:off x="4826000" y="3611334"/>
              <a:ext cx="115500" cy="16458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42" name="Shape 773">
              <a:extLst>
                <a:ext uri="{FF2B5EF4-FFF2-40B4-BE49-F238E27FC236}">
                  <a16:creationId xmlns:a16="http://schemas.microsoft.com/office/drawing/2014/main" id="{6E72F47B-36C0-4062-87C6-2AEF34911C37}"/>
                </a:ext>
              </a:extLst>
            </p:cNvPr>
            <p:cNvSpPr/>
            <p:nvPr/>
          </p:nvSpPr>
          <p:spPr>
            <a:xfrm flipH="1">
              <a:off x="6945700" y="3611334"/>
              <a:ext cx="115500" cy="16458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43" name="Shape 774">
              <a:extLst>
                <a:ext uri="{FF2B5EF4-FFF2-40B4-BE49-F238E27FC236}">
                  <a16:creationId xmlns:a16="http://schemas.microsoft.com/office/drawing/2014/main" id="{108938AE-BF30-4A71-B4AB-78120703C441}"/>
                </a:ext>
              </a:extLst>
            </p:cNvPr>
            <p:cNvSpPr txBox="1"/>
            <p:nvPr/>
          </p:nvSpPr>
          <p:spPr>
            <a:xfrm>
              <a:off x="4941455" y="3699154"/>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0.75</a:t>
              </a:r>
              <a:endParaRPr sz="1800">
                <a:solidFill>
                  <a:schemeClr val="dk1"/>
                </a:solidFill>
                <a:latin typeface="Calibri"/>
                <a:ea typeface="Calibri"/>
                <a:cs typeface="Calibri"/>
                <a:sym typeface="Calibri"/>
              </a:endParaRPr>
            </a:p>
          </p:txBody>
        </p:sp>
        <p:sp>
          <p:nvSpPr>
            <p:cNvPr id="44" name="Shape 775">
              <a:extLst>
                <a:ext uri="{FF2B5EF4-FFF2-40B4-BE49-F238E27FC236}">
                  <a16:creationId xmlns:a16="http://schemas.microsoft.com/office/drawing/2014/main" id="{C5592D05-BB99-4961-95D7-F47F858472D8}"/>
                </a:ext>
              </a:extLst>
            </p:cNvPr>
            <p:cNvSpPr txBox="1"/>
            <p:nvPr/>
          </p:nvSpPr>
          <p:spPr>
            <a:xfrm>
              <a:off x="5624595" y="3699154"/>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0.20</a:t>
              </a:r>
              <a:endParaRPr sz="1800">
                <a:solidFill>
                  <a:schemeClr val="dk1"/>
                </a:solidFill>
                <a:latin typeface="Calibri"/>
                <a:ea typeface="Calibri"/>
                <a:cs typeface="Calibri"/>
                <a:sym typeface="Calibri"/>
              </a:endParaRPr>
            </a:p>
          </p:txBody>
        </p:sp>
        <p:sp>
          <p:nvSpPr>
            <p:cNvPr id="45" name="Shape 776">
              <a:extLst>
                <a:ext uri="{FF2B5EF4-FFF2-40B4-BE49-F238E27FC236}">
                  <a16:creationId xmlns:a16="http://schemas.microsoft.com/office/drawing/2014/main" id="{250563EC-B849-49E3-B6D8-59B36DADB363}"/>
                </a:ext>
              </a:extLst>
            </p:cNvPr>
            <p:cNvSpPr txBox="1"/>
            <p:nvPr/>
          </p:nvSpPr>
          <p:spPr>
            <a:xfrm>
              <a:off x="6312076" y="3699154"/>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0.05</a:t>
              </a:r>
              <a:endParaRPr sz="1800">
                <a:solidFill>
                  <a:schemeClr val="dk1"/>
                </a:solidFill>
                <a:latin typeface="Calibri"/>
                <a:ea typeface="Calibri"/>
                <a:cs typeface="Calibri"/>
                <a:sym typeface="Calibri"/>
              </a:endParaRPr>
            </a:p>
          </p:txBody>
        </p:sp>
        <p:sp>
          <p:nvSpPr>
            <p:cNvPr id="48" name="Shape 777">
              <a:extLst>
                <a:ext uri="{FF2B5EF4-FFF2-40B4-BE49-F238E27FC236}">
                  <a16:creationId xmlns:a16="http://schemas.microsoft.com/office/drawing/2014/main" id="{AEA017B9-323B-42B3-917D-F5E0210D97BD}"/>
                </a:ext>
              </a:extLst>
            </p:cNvPr>
            <p:cNvSpPr txBox="1"/>
            <p:nvPr/>
          </p:nvSpPr>
          <p:spPr>
            <a:xfrm>
              <a:off x="6312076" y="4237637"/>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0.15</a:t>
              </a:r>
              <a:endParaRPr sz="1800">
                <a:solidFill>
                  <a:schemeClr val="dk1"/>
                </a:solidFill>
                <a:latin typeface="Calibri"/>
                <a:ea typeface="Calibri"/>
                <a:cs typeface="Calibri"/>
                <a:sym typeface="Calibri"/>
              </a:endParaRPr>
            </a:p>
          </p:txBody>
        </p:sp>
        <p:sp>
          <p:nvSpPr>
            <p:cNvPr id="49" name="Shape 778">
              <a:extLst>
                <a:ext uri="{FF2B5EF4-FFF2-40B4-BE49-F238E27FC236}">
                  <a16:creationId xmlns:a16="http://schemas.microsoft.com/office/drawing/2014/main" id="{76055DB8-880B-4CF4-AA34-53C166551B1E}"/>
                </a:ext>
              </a:extLst>
            </p:cNvPr>
            <p:cNvSpPr txBox="1"/>
            <p:nvPr/>
          </p:nvSpPr>
          <p:spPr>
            <a:xfrm>
              <a:off x="5624595" y="4237637"/>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0.85</a:t>
              </a:r>
              <a:endParaRPr sz="1800">
                <a:solidFill>
                  <a:schemeClr val="dk1"/>
                </a:solidFill>
                <a:latin typeface="Calibri"/>
                <a:ea typeface="Calibri"/>
                <a:cs typeface="Calibri"/>
                <a:sym typeface="Calibri"/>
              </a:endParaRPr>
            </a:p>
          </p:txBody>
        </p:sp>
        <p:sp>
          <p:nvSpPr>
            <p:cNvPr id="50" name="Shape 779">
              <a:extLst>
                <a:ext uri="{FF2B5EF4-FFF2-40B4-BE49-F238E27FC236}">
                  <a16:creationId xmlns:a16="http://schemas.microsoft.com/office/drawing/2014/main" id="{6C59B409-4471-4154-8278-A9A822D03B50}"/>
                </a:ext>
              </a:extLst>
            </p:cNvPr>
            <p:cNvSpPr txBox="1"/>
            <p:nvPr/>
          </p:nvSpPr>
          <p:spPr>
            <a:xfrm>
              <a:off x="6312076" y="4776120"/>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1.0</a:t>
              </a:r>
              <a:endParaRPr sz="1800">
                <a:solidFill>
                  <a:schemeClr val="dk1"/>
                </a:solidFill>
                <a:latin typeface="Calibri"/>
                <a:ea typeface="Calibri"/>
                <a:cs typeface="Calibri"/>
                <a:sym typeface="Calibri"/>
              </a:endParaRPr>
            </a:p>
          </p:txBody>
        </p:sp>
        <p:sp>
          <p:nvSpPr>
            <p:cNvPr id="51" name="Shape 780">
              <a:extLst>
                <a:ext uri="{FF2B5EF4-FFF2-40B4-BE49-F238E27FC236}">
                  <a16:creationId xmlns:a16="http://schemas.microsoft.com/office/drawing/2014/main" id="{0089A642-2F2D-4EB3-B20C-44D9307CDC26}"/>
                </a:ext>
              </a:extLst>
            </p:cNvPr>
            <p:cNvSpPr txBox="1"/>
            <p:nvPr/>
          </p:nvSpPr>
          <p:spPr>
            <a:xfrm>
              <a:off x="4941455" y="4237637"/>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52" name="Shape 781">
              <a:extLst>
                <a:ext uri="{FF2B5EF4-FFF2-40B4-BE49-F238E27FC236}">
                  <a16:creationId xmlns:a16="http://schemas.microsoft.com/office/drawing/2014/main" id="{139F67DB-6D4D-44C9-80A2-5D82FCFB4076}"/>
                </a:ext>
              </a:extLst>
            </p:cNvPr>
            <p:cNvSpPr txBox="1"/>
            <p:nvPr/>
          </p:nvSpPr>
          <p:spPr>
            <a:xfrm>
              <a:off x="4941455" y="4776120"/>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53" name="Shape 782">
              <a:extLst>
                <a:ext uri="{FF2B5EF4-FFF2-40B4-BE49-F238E27FC236}">
                  <a16:creationId xmlns:a16="http://schemas.microsoft.com/office/drawing/2014/main" id="{770FB486-84AA-4265-9C58-198A8E5ACE72}"/>
                </a:ext>
              </a:extLst>
            </p:cNvPr>
            <p:cNvSpPr txBox="1"/>
            <p:nvPr/>
          </p:nvSpPr>
          <p:spPr>
            <a:xfrm>
              <a:off x="5624595" y="4776120"/>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grpSp>
      <p:sp>
        <p:nvSpPr>
          <p:cNvPr id="54" name="Shape 793">
            <a:extLst>
              <a:ext uri="{FF2B5EF4-FFF2-40B4-BE49-F238E27FC236}">
                <a16:creationId xmlns:a16="http://schemas.microsoft.com/office/drawing/2014/main" id="{4F953FAB-2015-4FE7-AE7E-53021CE17F78}"/>
              </a:ext>
            </a:extLst>
          </p:cNvPr>
          <p:cNvSpPr/>
          <p:nvPr/>
        </p:nvSpPr>
        <p:spPr>
          <a:xfrm>
            <a:off x="3907874" y="3260847"/>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5" name="Shape 794">
            <a:extLst>
              <a:ext uri="{FF2B5EF4-FFF2-40B4-BE49-F238E27FC236}">
                <a16:creationId xmlns:a16="http://schemas.microsoft.com/office/drawing/2014/main" id="{6A943FE7-15FD-4FE6-91A5-B8D635D098FF}"/>
              </a:ext>
            </a:extLst>
          </p:cNvPr>
          <p:cNvSpPr/>
          <p:nvPr/>
        </p:nvSpPr>
        <p:spPr>
          <a:xfrm>
            <a:off x="4611506" y="3254655"/>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6" name="Shape 795">
            <a:extLst>
              <a:ext uri="{FF2B5EF4-FFF2-40B4-BE49-F238E27FC236}">
                <a16:creationId xmlns:a16="http://schemas.microsoft.com/office/drawing/2014/main" id="{54C65D16-3898-451E-A1DE-87E51020ACB0}"/>
              </a:ext>
            </a:extLst>
          </p:cNvPr>
          <p:cNvSpPr/>
          <p:nvPr/>
        </p:nvSpPr>
        <p:spPr>
          <a:xfrm>
            <a:off x="5298882" y="3260847"/>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8" name="Shape 772">
            <a:extLst>
              <a:ext uri="{FF2B5EF4-FFF2-40B4-BE49-F238E27FC236}">
                <a16:creationId xmlns:a16="http://schemas.microsoft.com/office/drawing/2014/main" id="{1E6DDA15-D595-420F-A77B-F08A449D6453}"/>
              </a:ext>
            </a:extLst>
          </p:cNvPr>
          <p:cNvSpPr/>
          <p:nvPr/>
        </p:nvSpPr>
        <p:spPr>
          <a:xfrm>
            <a:off x="798081" y="3369375"/>
            <a:ext cx="115500" cy="16458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59" name="Shape 773">
            <a:extLst>
              <a:ext uri="{FF2B5EF4-FFF2-40B4-BE49-F238E27FC236}">
                <a16:creationId xmlns:a16="http://schemas.microsoft.com/office/drawing/2014/main" id="{80D1AA2D-29A9-4192-A5E8-8076F8705BEE}"/>
              </a:ext>
            </a:extLst>
          </p:cNvPr>
          <p:cNvSpPr/>
          <p:nvPr/>
        </p:nvSpPr>
        <p:spPr>
          <a:xfrm flipH="1">
            <a:off x="2917781" y="3369375"/>
            <a:ext cx="115500" cy="16458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60" name="Shape 774">
            <a:extLst>
              <a:ext uri="{FF2B5EF4-FFF2-40B4-BE49-F238E27FC236}">
                <a16:creationId xmlns:a16="http://schemas.microsoft.com/office/drawing/2014/main" id="{AB929F30-2D44-46DD-8F01-9BCF4540C165}"/>
              </a:ext>
            </a:extLst>
          </p:cNvPr>
          <p:cNvSpPr txBox="1"/>
          <p:nvPr/>
        </p:nvSpPr>
        <p:spPr>
          <a:xfrm>
            <a:off x="913536" y="3457195"/>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a:solidFill>
                  <a:schemeClr val="dk1"/>
                </a:solidFill>
                <a:latin typeface="Calibri"/>
                <a:ea typeface="Calibri"/>
                <a:cs typeface="Calibri"/>
                <a:sym typeface="Calibri"/>
              </a:rPr>
              <a:t>0.56</a:t>
            </a:r>
            <a:endParaRPr sz="1800">
              <a:solidFill>
                <a:schemeClr val="dk1"/>
              </a:solidFill>
              <a:latin typeface="Calibri"/>
              <a:ea typeface="Calibri"/>
              <a:cs typeface="Calibri"/>
              <a:sym typeface="Calibri"/>
            </a:endParaRPr>
          </a:p>
        </p:txBody>
      </p:sp>
      <p:sp>
        <p:nvSpPr>
          <p:cNvPr id="61" name="Shape 775">
            <a:extLst>
              <a:ext uri="{FF2B5EF4-FFF2-40B4-BE49-F238E27FC236}">
                <a16:creationId xmlns:a16="http://schemas.microsoft.com/office/drawing/2014/main" id="{14D599C2-782A-4D4E-84EB-182E68E2CEBC}"/>
              </a:ext>
            </a:extLst>
          </p:cNvPr>
          <p:cNvSpPr txBox="1"/>
          <p:nvPr/>
        </p:nvSpPr>
        <p:spPr>
          <a:xfrm>
            <a:off x="1596676" y="3457195"/>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0.04</a:t>
            </a:r>
            <a:endParaRPr sz="1800" dirty="0">
              <a:solidFill>
                <a:schemeClr val="dk1"/>
              </a:solidFill>
              <a:latin typeface="Calibri"/>
              <a:ea typeface="Calibri"/>
              <a:cs typeface="Calibri"/>
              <a:sym typeface="Calibri"/>
            </a:endParaRPr>
          </a:p>
        </p:txBody>
      </p:sp>
      <p:sp>
        <p:nvSpPr>
          <p:cNvPr id="62" name="Shape 776">
            <a:extLst>
              <a:ext uri="{FF2B5EF4-FFF2-40B4-BE49-F238E27FC236}">
                <a16:creationId xmlns:a16="http://schemas.microsoft.com/office/drawing/2014/main" id="{6E330860-46AA-42D8-B077-FE2200404CE7}"/>
              </a:ext>
            </a:extLst>
          </p:cNvPr>
          <p:cNvSpPr txBox="1"/>
          <p:nvPr/>
        </p:nvSpPr>
        <p:spPr>
          <a:xfrm>
            <a:off x="2284157" y="3457195"/>
            <a:ext cx="714654"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.0025</a:t>
            </a:r>
            <a:endParaRPr sz="1800">
              <a:solidFill>
                <a:schemeClr val="dk1"/>
              </a:solidFill>
              <a:latin typeface="Calibri"/>
              <a:ea typeface="Calibri"/>
              <a:cs typeface="Calibri"/>
              <a:sym typeface="Calibri"/>
            </a:endParaRPr>
          </a:p>
        </p:txBody>
      </p:sp>
      <p:sp>
        <p:nvSpPr>
          <p:cNvPr id="63" name="Shape 777">
            <a:extLst>
              <a:ext uri="{FF2B5EF4-FFF2-40B4-BE49-F238E27FC236}">
                <a16:creationId xmlns:a16="http://schemas.microsoft.com/office/drawing/2014/main" id="{6A797739-FC92-458A-A0F0-D1AEA0ADEE80}"/>
              </a:ext>
            </a:extLst>
          </p:cNvPr>
          <p:cNvSpPr txBox="1"/>
          <p:nvPr/>
        </p:nvSpPr>
        <p:spPr>
          <a:xfrm>
            <a:off x="2284157" y="3995678"/>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.023</a:t>
            </a:r>
            <a:endParaRPr sz="1800">
              <a:solidFill>
                <a:schemeClr val="dk1"/>
              </a:solidFill>
              <a:latin typeface="Calibri"/>
              <a:ea typeface="Calibri"/>
              <a:cs typeface="Calibri"/>
              <a:sym typeface="Calibri"/>
            </a:endParaRPr>
          </a:p>
        </p:txBody>
      </p:sp>
      <p:sp>
        <p:nvSpPr>
          <p:cNvPr id="64" name="Shape 778">
            <a:extLst>
              <a:ext uri="{FF2B5EF4-FFF2-40B4-BE49-F238E27FC236}">
                <a16:creationId xmlns:a16="http://schemas.microsoft.com/office/drawing/2014/main" id="{74E9B581-0B6D-42D9-8157-91686D340E2A}"/>
              </a:ext>
            </a:extLst>
          </p:cNvPr>
          <p:cNvSpPr txBox="1"/>
          <p:nvPr/>
        </p:nvSpPr>
        <p:spPr>
          <a:xfrm>
            <a:off x="1596676" y="3995678"/>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a:solidFill>
                  <a:schemeClr val="dk1"/>
                </a:solidFill>
                <a:latin typeface="Calibri"/>
                <a:ea typeface="Calibri"/>
                <a:cs typeface="Calibri"/>
                <a:sym typeface="Calibri"/>
              </a:rPr>
              <a:t>0.72</a:t>
            </a:r>
            <a:endParaRPr sz="1800">
              <a:solidFill>
                <a:schemeClr val="dk1"/>
              </a:solidFill>
              <a:latin typeface="Calibri"/>
              <a:ea typeface="Calibri"/>
              <a:cs typeface="Calibri"/>
              <a:sym typeface="Calibri"/>
            </a:endParaRPr>
          </a:p>
        </p:txBody>
      </p:sp>
      <p:sp>
        <p:nvSpPr>
          <p:cNvPr id="65" name="Shape 779">
            <a:extLst>
              <a:ext uri="{FF2B5EF4-FFF2-40B4-BE49-F238E27FC236}">
                <a16:creationId xmlns:a16="http://schemas.microsoft.com/office/drawing/2014/main" id="{030544F3-02FC-4188-BED6-C20D305B4830}"/>
              </a:ext>
            </a:extLst>
          </p:cNvPr>
          <p:cNvSpPr txBox="1"/>
          <p:nvPr/>
        </p:nvSpPr>
        <p:spPr>
          <a:xfrm>
            <a:off x="2284157" y="4534161"/>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1</a:t>
            </a:r>
            <a:endParaRPr sz="1800">
              <a:solidFill>
                <a:schemeClr val="dk1"/>
              </a:solidFill>
              <a:latin typeface="Calibri"/>
              <a:ea typeface="Calibri"/>
              <a:cs typeface="Calibri"/>
              <a:sym typeface="Calibri"/>
            </a:endParaRPr>
          </a:p>
        </p:txBody>
      </p:sp>
      <p:sp>
        <p:nvSpPr>
          <p:cNvPr id="66" name="Shape 780">
            <a:extLst>
              <a:ext uri="{FF2B5EF4-FFF2-40B4-BE49-F238E27FC236}">
                <a16:creationId xmlns:a16="http://schemas.microsoft.com/office/drawing/2014/main" id="{48FBA6AD-FFE8-4427-B177-EC7AC67A1A6F}"/>
              </a:ext>
            </a:extLst>
          </p:cNvPr>
          <p:cNvSpPr txBox="1"/>
          <p:nvPr/>
        </p:nvSpPr>
        <p:spPr>
          <a:xfrm>
            <a:off x="913536" y="3995678"/>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67" name="Shape 781">
            <a:extLst>
              <a:ext uri="{FF2B5EF4-FFF2-40B4-BE49-F238E27FC236}">
                <a16:creationId xmlns:a16="http://schemas.microsoft.com/office/drawing/2014/main" id="{D7F3D920-91B1-4D7C-89B4-BF4158069B3B}"/>
              </a:ext>
            </a:extLst>
          </p:cNvPr>
          <p:cNvSpPr txBox="1"/>
          <p:nvPr/>
        </p:nvSpPr>
        <p:spPr>
          <a:xfrm>
            <a:off x="913536" y="4534161"/>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68" name="Shape 782">
            <a:extLst>
              <a:ext uri="{FF2B5EF4-FFF2-40B4-BE49-F238E27FC236}">
                <a16:creationId xmlns:a16="http://schemas.microsoft.com/office/drawing/2014/main" id="{4D680B3E-4808-47B1-A9AB-0716A06E9D9F}"/>
              </a:ext>
            </a:extLst>
          </p:cNvPr>
          <p:cNvSpPr txBox="1"/>
          <p:nvPr/>
        </p:nvSpPr>
        <p:spPr>
          <a:xfrm>
            <a:off x="1596676" y="4534161"/>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69" name="Shape 793">
            <a:extLst>
              <a:ext uri="{FF2B5EF4-FFF2-40B4-BE49-F238E27FC236}">
                <a16:creationId xmlns:a16="http://schemas.microsoft.com/office/drawing/2014/main" id="{DF2C425A-6383-4486-9B09-AB6038C9320A}"/>
              </a:ext>
            </a:extLst>
          </p:cNvPr>
          <p:cNvSpPr/>
          <p:nvPr/>
        </p:nvSpPr>
        <p:spPr>
          <a:xfrm>
            <a:off x="904171" y="3260847"/>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0" name="Shape 794">
            <a:extLst>
              <a:ext uri="{FF2B5EF4-FFF2-40B4-BE49-F238E27FC236}">
                <a16:creationId xmlns:a16="http://schemas.microsoft.com/office/drawing/2014/main" id="{77E61FF7-5C88-49F1-BD69-1D78AB8D29DA}"/>
              </a:ext>
            </a:extLst>
          </p:cNvPr>
          <p:cNvSpPr/>
          <p:nvPr/>
        </p:nvSpPr>
        <p:spPr>
          <a:xfrm>
            <a:off x="1607803" y="3254655"/>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1" name="Shape 795">
            <a:extLst>
              <a:ext uri="{FF2B5EF4-FFF2-40B4-BE49-F238E27FC236}">
                <a16:creationId xmlns:a16="http://schemas.microsoft.com/office/drawing/2014/main" id="{2F6537D4-209A-4979-8800-11FDEAA81764}"/>
              </a:ext>
            </a:extLst>
          </p:cNvPr>
          <p:cNvSpPr/>
          <p:nvPr/>
        </p:nvSpPr>
        <p:spPr>
          <a:xfrm>
            <a:off x="2295179" y="3260847"/>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 name="TextBox 3">
            <a:extLst>
              <a:ext uri="{FF2B5EF4-FFF2-40B4-BE49-F238E27FC236}">
                <a16:creationId xmlns:a16="http://schemas.microsoft.com/office/drawing/2014/main" id="{F9606F9E-E52A-49CA-8ADD-D3276DF4EBF6}"/>
              </a:ext>
            </a:extLst>
          </p:cNvPr>
          <p:cNvSpPr txBox="1"/>
          <p:nvPr/>
        </p:nvSpPr>
        <p:spPr>
          <a:xfrm>
            <a:off x="4759897" y="2784053"/>
            <a:ext cx="343364" cy="369332"/>
          </a:xfrm>
          <a:prstGeom prst="rect">
            <a:avLst/>
          </a:prstGeom>
          <a:noFill/>
        </p:spPr>
        <p:txBody>
          <a:bodyPr wrap="square" rtlCol="0">
            <a:spAutoFit/>
          </a:bodyPr>
          <a:lstStyle/>
          <a:p>
            <a:r>
              <a:rPr lang="en-US"/>
              <a:t>A</a:t>
            </a:r>
          </a:p>
        </p:txBody>
      </p:sp>
      <p:sp>
        <p:nvSpPr>
          <p:cNvPr id="5" name="TextBox 4">
            <a:extLst>
              <a:ext uri="{FF2B5EF4-FFF2-40B4-BE49-F238E27FC236}">
                <a16:creationId xmlns:a16="http://schemas.microsoft.com/office/drawing/2014/main" id="{367A1C34-1816-4CFD-94F9-E33AB5AD7F79}"/>
              </a:ext>
            </a:extLst>
          </p:cNvPr>
          <p:cNvSpPr txBox="1"/>
          <p:nvPr/>
        </p:nvSpPr>
        <p:spPr>
          <a:xfrm>
            <a:off x="1727174" y="2782525"/>
            <a:ext cx="444657" cy="369332"/>
          </a:xfrm>
          <a:prstGeom prst="rect">
            <a:avLst/>
          </a:prstGeom>
          <a:noFill/>
        </p:spPr>
        <p:txBody>
          <a:bodyPr wrap="square" rtlCol="0">
            <a:spAutoFit/>
          </a:bodyPr>
          <a:lstStyle/>
          <a:p>
            <a:r>
              <a:rPr lang="en-US"/>
              <a:t>C</a:t>
            </a:r>
          </a:p>
        </p:txBody>
      </p:sp>
      <p:sp>
        <p:nvSpPr>
          <p:cNvPr id="9" name="TextBox 8">
            <a:extLst>
              <a:ext uri="{FF2B5EF4-FFF2-40B4-BE49-F238E27FC236}">
                <a16:creationId xmlns:a16="http://schemas.microsoft.com/office/drawing/2014/main" id="{D5634431-E14C-4295-A0EA-CF4A6592CBD1}"/>
              </a:ext>
            </a:extLst>
          </p:cNvPr>
          <p:cNvSpPr txBox="1"/>
          <p:nvPr/>
        </p:nvSpPr>
        <p:spPr>
          <a:xfrm>
            <a:off x="6035903" y="3981989"/>
            <a:ext cx="343364" cy="369332"/>
          </a:xfrm>
          <a:prstGeom prst="rect">
            <a:avLst/>
          </a:prstGeom>
          <a:noFill/>
        </p:spPr>
        <p:txBody>
          <a:bodyPr wrap="square" rtlCol="0">
            <a:spAutoFit/>
          </a:bodyPr>
          <a:lstStyle/>
          <a:p>
            <a:r>
              <a:rPr lang="en-US" dirty="0"/>
              <a:t>*</a:t>
            </a:r>
          </a:p>
        </p:txBody>
      </p:sp>
    </p:spTree>
    <p:extLst>
      <p:ext uri="{BB962C8B-B14F-4D97-AF65-F5344CB8AC3E}">
        <p14:creationId xmlns:p14="http://schemas.microsoft.com/office/powerpoint/2010/main" val="559487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9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94"/>
                                        </p:tgtEl>
                                        <p:attrNameLst>
                                          <p:attrName>style.visibility</p:attrName>
                                        </p:attrNameLst>
                                      </p:cBhvr>
                                      <p:to>
                                        <p:strVal val="visible"/>
                                      </p:to>
                                    </p:set>
                                  </p:childTnLst>
                                </p:cTn>
                              </p:par>
                              <p:par>
                                <p:cTn id="31" presetID="10" presetClass="entr" presetSubtype="0" fill="hold" grpId="0" nodeType="withEffect">
                                  <p:stCondLst>
                                    <p:cond delay="0"/>
                                  </p:stCondLst>
                                  <p:childTnLst>
                                    <p:set>
                                      <p:cBhvr>
                                        <p:cTn id="32" dur="1" fill="hold">
                                          <p:stCondLst>
                                            <p:cond delay="0"/>
                                          </p:stCondLst>
                                        </p:cTn>
                                        <p:tgtEl>
                                          <p:spTgt spid="61"/>
                                        </p:tgtEl>
                                        <p:attrNameLst>
                                          <p:attrName>style.visibility</p:attrName>
                                        </p:attrNameLst>
                                      </p:cBhvr>
                                      <p:to>
                                        <p:strVal val="visible"/>
                                      </p:to>
                                    </p:set>
                                    <p:animEffect transition="in" filter="fade">
                                      <p:cBhvr>
                                        <p:cTn id="33" dur="500"/>
                                        <p:tgtEl>
                                          <p:spTgt spid="6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64"/>
                                        </p:tgtEl>
                                        <p:attrNameLst>
                                          <p:attrName>style.visibility</p:attrName>
                                        </p:attrNameLst>
                                      </p:cBhvr>
                                      <p:to>
                                        <p:strVal val="visible"/>
                                      </p:to>
                                    </p:set>
                                    <p:animEffect transition="in" filter="fade">
                                      <p:cBhvr>
                                        <p:cTn id="36" dur="500"/>
                                        <p:tgtEl>
                                          <p:spTgt spid="6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8"/>
                                        </p:tgtEl>
                                        <p:attrNameLst>
                                          <p:attrName>style.visibility</p:attrName>
                                        </p:attrNameLst>
                                      </p:cBhvr>
                                      <p:to>
                                        <p:strVal val="visible"/>
                                      </p:to>
                                    </p:set>
                                    <p:animEffect transition="in" filter="fade">
                                      <p:cBhvr>
                                        <p:cTn id="39" dur="500"/>
                                        <p:tgtEl>
                                          <p:spTgt spid="68"/>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71"/>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56"/>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795"/>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6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63"/>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3" grpId="0" animBg="1"/>
      <p:bldP spid="794" grpId="0" animBg="1"/>
      <p:bldP spid="795" grpId="0" animBg="1"/>
      <p:bldP spid="54" grpId="0" animBg="1"/>
      <p:bldP spid="55" grpId="0" animBg="1"/>
      <p:bldP spid="56" grpId="0" animBg="1"/>
      <p:bldP spid="58" grpId="0" animBg="1"/>
      <p:bldP spid="59" grpId="0" animBg="1"/>
      <p:bldP spid="60" grpId="0"/>
      <p:bldP spid="61" grpId="0"/>
      <p:bldP spid="62" grpId="0"/>
      <p:bldP spid="63" grpId="0"/>
      <p:bldP spid="64" grpId="0"/>
      <p:bldP spid="65" grpId="0"/>
      <p:bldP spid="66" grpId="0"/>
      <p:bldP spid="67" grpId="0"/>
      <p:bldP spid="68" grpId="0"/>
      <p:bldP spid="69" grpId="0" animBg="1"/>
      <p:bldP spid="70" grpId="0" animBg="1"/>
      <p:bldP spid="71" grpId="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6"/>
        <p:cNvGrpSpPr/>
        <p:nvPr/>
      </p:nvGrpSpPr>
      <p:grpSpPr>
        <a:xfrm>
          <a:off x="0" y="0"/>
          <a:ext cx="0" cy="0"/>
          <a:chOff x="0" y="0"/>
          <a:chExt cx="0" cy="0"/>
        </a:xfrm>
      </p:grpSpPr>
      <p:sp>
        <p:nvSpPr>
          <p:cNvPr id="796" name="Shape 796"/>
          <p:cNvSpPr txBox="1">
            <a:spLocks noGrp="1"/>
          </p:cNvSpPr>
          <p:nvPr>
            <p:ph type="sldNum" sz="quarter" idx="12"/>
          </p:nvPr>
        </p:nvSpPr>
        <p:spPr>
          <a:prstGeom prst="rect">
            <a:avLst/>
          </a:prstGeom>
          <a:noFill/>
          <a:ln>
            <a:noFill/>
          </a:ln>
        </p:spPr>
        <p:txBody>
          <a:bodyPr spcFirstLastPara="1" wrap="square" lIns="91425" tIns="45700" rIns="91425" bIns="45700" anchor="t" anchorCtr="0">
            <a:noAutofit/>
          </a:bodyPr>
          <a:lstStyle/>
          <a:p>
            <a:pPr marL="0" lvl="0" indent="0" rtl="0">
              <a:spcBef>
                <a:spcPts val="0"/>
              </a:spcBef>
              <a:spcAft>
                <a:spcPts val="0"/>
              </a:spcAft>
              <a:buClr>
                <a:srgbClr val="000000"/>
              </a:buClr>
              <a:buFont typeface="Arial"/>
              <a:buNone/>
            </a:pPr>
            <a:fld id="{00000000-1234-1234-1234-123412341234}" type="slidenum">
              <a:rPr lang="nl-NL"/>
              <a:t>3</a:t>
            </a:fld>
            <a:endParaRPr/>
          </a:p>
        </p:txBody>
      </p:sp>
      <p:grpSp>
        <p:nvGrpSpPr>
          <p:cNvPr id="762" name="Shape 762"/>
          <p:cNvGrpSpPr/>
          <p:nvPr/>
        </p:nvGrpSpPr>
        <p:grpSpPr>
          <a:xfrm>
            <a:off x="4044053" y="3743166"/>
            <a:ext cx="2235200" cy="548700"/>
            <a:chOff x="4038643" y="4217897"/>
            <a:chExt cx="2235200" cy="548700"/>
          </a:xfrm>
        </p:grpSpPr>
        <p:grpSp>
          <p:nvGrpSpPr>
            <p:cNvPr id="763" name="Shape 763"/>
            <p:cNvGrpSpPr/>
            <p:nvPr/>
          </p:nvGrpSpPr>
          <p:grpSpPr>
            <a:xfrm>
              <a:off x="4038643" y="4217897"/>
              <a:ext cx="2235200" cy="548700"/>
              <a:chOff x="1297709" y="3997072"/>
              <a:chExt cx="2235200" cy="548700"/>
            </a:xfrm>
          </p:grpSpPr>
          <p:sp>
            <p:nvSpPr>
              <p:cNvPr id="764" name="Shape 764"/>
              <p:cNvSpPr/>
              <p:nvPr/>
            </p:nvSpPr>
            <p:spPr>
              <a:xfrm>
                <a:off x="1297709" y="3997072"/>
                <a:ext cx="115500" cy="5487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765" name="Shape 765"/>
              <p:cNvSpPr/>
              <p:nvPr/>
            </p:nvSpPr>
            <p:spPr>
              <a:xfrm flipH="1">
                <a:off x="3417409" y="3997072"/>
                <a:ext cx="115500" cy="5487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grpSp>
        <p:sp>
          <p:nvSpPr>
            <p:cNvPr id="766" name="Shape 766"/>
            <p:cNvSpPr txBox="1"/>
            <p:nvPr/>
          </p:nvSpPr>
          <p:spPr>
            <a:xfrm>
              <a:off x="4157880" y="4304991"/>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1.0</a:t>
              </a:r>
              <a:endParaRPr sz="1800">
                <a:solidFill>
                  <a:schemeClr val="dk1"/>
                </a:solidFill>
                <a:latin typeface="Calibri"/>
                <a:ea typeface="Calibri"/>
                <a:cs typeface="Calibri"/>
                <a:sym typeface="Calibri"/>
              </a:endParaRPr>
            </a:p>
          </p:txBody>
        </p:sp>
        <p:sp>
          <p:nvSpPr>
            <p:cNvPr id="767" name="Shape 767"/>
            <p:cNvSpPr txBox="1"/>
            <p:nvPr/>
          </p:nvSpPr>
          <p:spPr>
            <a:xfrm>
              <a:off x="4841020" y="4304991"/>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0.0</a:t>
              </a:r>
              <a:endParaRPr sz="1800">
                <a:solidFill>
                  <a:schemeClr val="dk1"/>
                </a:solidFill>
                <a:latin typeface="Calibri"/>
                <a:ea typeface="Calibri"/>
                <a:cs typeface="Calibri"/>
                <a:sym typeface="Calibri"/>
              </a:endParaRPr>
            </a:p>
          </p:txBody>
        </p:sp>
        <p:sp>
          <p:nvSpPr>
            <p:cNvPr id="768" name="Shape 768"/>
            <p:cNvSpPr txBox="1"/>
            <p:nvPr/>
          </p:nvSpPr>
          <p:spPr>
            <a:xfrm>
              <a:off x="5528501" y="4304991"/>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0.0</a:t>
              </a:r>
              <a:endParaRPr sz="1800">
                <a:solidFill>
                  <a:schemeClr val="dk1"/>
                </a:solidFill>
                <a:latin typeface="Calibri"/>
                <a:ea typeface="Calibri"/>
                <a:cs typeface="Calibri"/>
                <a:sym typeface="Calibri"/>
              </a:endParaRPr>
            </a:p>
          </p:txBody>
        </p:sp>
      </p:grpSp>
      <p:sp>
        <p:nvSpPr>
          <p:cNvPr id="770" name="Shape 770"/>
          <p:cNvSpPr txBox="1"/>
          <p:nvPr/>
        </p:nvSpPr>
        <p:spPr>
          <a:xfrm>
            <a:off x="3209831" y="3769672"/>
            <a:ext cx="662400" cy="492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nvGrpSpPr>
          <p:cNvPr id="771" name="Shape 771"/>
          <p:cNvGrpSpPr/>
          <p:nvPr/>
        </p:nvGrpSpPr>
        <p:grpSpPr>
          <a:xfrm>
            <a:off x="6440131" y="3191575"/>
            <a:ext cx="2235200" cy="1645800"/>
            <a:chOff x="4826000" y="3611334"/>
            <a:chExt cx="2235200" cy="1645800"/>
          </a:xfrm>
        </p:grpSpPr>
        <p:sp>
          <p:nvSpPr>
            <p:cNvPr id="772" name="Shape 772"/>
            <p:cNvSpPr/>
            <p:nvPr/>
          </p:nvSpPr>
          <p:spPr>
            <a:xfrm>
              <a:off x="4826000" y="3611334"/>
              <a:ext cx="115500" cy="16458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773" name="Shape 773"/>
            <p:cNvSpPr/>
            <p:nvPr/>
          </p:nvSpPr>
          <p:spPr>
            <a:xfrm flipH="1">
              <a:off x="6945700" y="3611334"/>
              <a:ext cx="115500" cy="16458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774" name="Shape 774"/>
            <p:cNvSpPr txBox="1"/>
            <p:nvPr/>
          </p:nvSpPr>
          <p:spPr>
            <a:xfrm>
              <a:off x="4941455" y="3699154"/>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0.75</a:t>
              </a:r>
              <a:endParaRPr sz="1800">
                <a:solidFill>
                  <a:schemeClr val="dk1"/>
                </a:solidFill>
                <a:latin typeface="Calibri"/>
                <a:ea typeface="Calibri"/>
                <a:cs typeface="Calibri"/>
                <a:sym typeface="Calibri"/>
              </a:endParaRPr>
            </a:p>
          </p:txBody>
        </p:sp>
        <p:sp>
          <p:nvSpPr>
            <p:cNvPr id="775" name="Shape 775"/>
            <p:cNvSpPr txBox="1"/>
            <p:nvPr/>
          </p:nvSpPr>
          <p:spPr>
            <a:xfrm>
              <a:off x="5624595" y="3699154"/>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0.20</a:t>
              </a:r>
              <a:endParaRPr sz="1800">
                <a:solidFill>
                  <a:schemeClr val="dk1"/>
                </a:solidFill>
                <a:latin typeface="Calibri"/>
                <a:ea typeface="Calibri"/>
                <a:cs typeface="Calibri"/>
                <a:sym typeface="Calibri"/>
              </a:endParaRPr>
            </a:p>
          </p:txBody>
        </p:sp>
        <p:sp>
          <p:nvSpPr>
            <p:cNvPr id="776" name="Shape 776"/>
            <p:cNvSpPr txBox="1"/>
            <p:nvPr/>
          </p:nvSpPr>
          <p:spPr>
            <a:xfrm>
              <a:off x="6312076" y="3699154"/>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0.05</a:t>
              </a:r>
              <a:endParaRPr sz="1800">
                <a:solidFill>
                  <a:schemeClr val="dk1"/>
                </a:solidFill>
                <a:latin typeface="Calibri"/>
                <a:ea typeface="Calibri"/>
                <a:cs typeface="Calibri"/>
                <a:sym typeface="Calibri"/>
              </a:endParaRPr>
            </a:p>
          </p:txBody>
        </p:sp>
        <p:sp>
          <p:nvSpPr>
            <p:cNvPr id="777" name="Shape 777"/>
            <p:cNvSpPr txBox="1"/>
            <p:nvPr/>
          </p:nvSpPr>
          <p:spPr>
            <a:xfrm>
              <a:off x="6312076" y="4237637"/>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0.15</a:t>
              </a:r>
              <a:endParaRPr sz="1800">
                <a:solidFill>
                  <a:schemeClr val="dk1"/>
                </a:solidFill>
                <a:latin typeface="Calibri"/>
                <a:ea typeface="Calibri"/>
                <a:cs typeface="Calibri"/>
                <a:sym typeface="Calibri"/>
              </a:endParaRPr>
            </a:p>
          </p:txBody>
        </p:sp>
        <p:sp>
          <p:nvSpPr>
            <p:cNvPr id="778" name="Shape 778"/>
            <p:cNvSpPr txBox="1"/>
            <p:nvPr/>
          </p:nvSpPr>
          <p:spPr>
            <a:xfrm>
              <a:off x="5624595" y="4237637"/>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0.85</a:t>
              </a:r>
              <a:endParaRPr sz="1800">
                <a:solidFill>
                  <a:schemeClr val="dk1"/>
                </a:solidFill>
                <a:latin typeface="Calibri"/>
                <a:ea typeface="Calibri"/>
                <a:cs typeface="Calibri"/>
                <a:sym typeface="Calibri"/>
              </a:endParaRPr>
            </a:p>
          </p:txBody>
        </p:sp>
        <p:sp>
          <p:nvSpPr>
            <p:cNvPr id="779" name="Shape 779"/>
            <p:cNvSpPr txBox="1"/>
            <p:nvPr/>
          </p:nvSpPr>
          <p:spPr>
            <a:xfrm>
              <a:off x="6312076" y="4776120"/>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1.0</a:t>
              </a:r>
              <a:endParaRPr sz="1800">
                <a:solidFill>
                  <a:schemeClr val="dk1"/>
                </a:solidFill>
                <a:latin typeface="Calibri"/>
                <a:ea typeface="Calibri"/>
                <a:cs typeface="Calibri"/>
                <a:sym typeface="Calibri"/>
              </a:endParaRPr>
            </a:p>
          </p:txBody>
        </p:sp>
        <p:sp>
          <p:nvSpPr>
            <p:cNvPr id="780" name="Shape 780"/>
            <p:cNvSpPr txBox="1"/>
            <p:nvPr/>
          </p:nvSpPr>
          <p:spPr>
            <a:xfrm>
              <a:off x="4941455" y="4237637"/>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781" name="Shape 781"/>
            <p:cNvSpPr txBox="1"/>
            <p:nvPr/>
          </p:nvSpPr>
          <p:spPr>
            <a:xfrm>
              <a:off x="4941455" y="4776120"/>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sp>
          <p:nvSpPr>
            <p:cNvPr id="782" name="Shape 782"/>
            <p:cNvSpPr txBox="1"/>
            <p:nvPr/>
          </p:nvSpPr>
          <p:spPr>
            <a:xfrm>
              <a:off x="5624595" y="4776120"/>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a:t>
              </a:r>
              <a:endParaRPr sz="1800">
                <a:solidFill>
                  <a:schemeClr val="dk1"/>
                </a:solidFill>
                <a:latin typeface="Calibri"/>
                <a:ea typeface="Calibri"/>
                <a:cs typeface="Calibri"/>
                <a:sym typeface="Calibri"/>
              </a:endParaRPr>
            </a:p>
          </p:txBody>
        </p:sp>
      </p:grpSp>
      <p:grpSp>
        <p:nvGrpSpPr>
          <p:cNvPr id="783" name="Shape 783"/>
          <p:cNvGrpSpPr/>
          <p:nvPr/>
        </p:nvGrpSpPr>
        <p:grpSpPr>
          <a:xfrm>
            <a:off x="803754" y="3750614"/>
            <a:ext cx="2235200" cy="548700"/>
            <a:chOff x="1297709" y="3997072"/>
            <a:chExt cx="2235200" cy="548700"/>
          </a:xfrm>
        </p:grpSpPr>
        <p:sp>
          <p:nvSpPr>
            <p:cNvPr id="784" name="Shape 784"/>
            <p:cNvSpPr/>
            <p:nvPr/>
          </p:nvSpPr>
          <p:spPr>
            <a:xfrm>
              <a:off x="1297709" y="3997072"/>
              <a:ext cx="115500" cy="5487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785" name="Shape 785"/>
            <p:cNvSpPr/>
            <p:nvPr/>
          </p:nvSpPr>
          <p:spPr>
            <a:xfrm flipH="1">
              <a:off x="3417409" y="3997072"/>
              <a:ext cx="115500" cy="548700"/>
            </a:xfrm>
            <a:prstGeom prst="leftBracket">
              <a:avLst>
                <a:gd name="adj" fmla="val 8333"/>
              </a:avLst>
            </a:prstGeom>
            <a:noFill/>
            <a:ln w="1905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grpSp>
      <p:sp>
        <p:nvSpPr>
          <p:cNvPr id="789" name="Shape 789"/>
          <p:cNvSpPr txBox="1"/>
          <p:nvPr/>
        </p:nvSpPr>
        <p:spPr>
          <a:xfrm>
            <a:off x="890345" y="3842258"/>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0.75</a:t>
            </a:r>
            <a:endParaRPr sz="1800">
              <a:solidFill>
                <a:schemeClr val="dk1"/>
              </a:solidFill>
              <a:latin typeface="Calibri"/>
              <a:ea typeface="Calibri"/>
              <a:cs typeface="Calibri"/>
              <a:sym typeface="Calibri"/>
            </a:endParaRPr>
          </a:p>
        </p:txBody>
      </p:sp>
      <p:sp>
        <p:nvSpPr>
          <p:cNvPr id="790" name="Shape 790"/>
          <p:cNvSpPr txBox="1"/>
          <p:nvPr/>
        </p:nvSpPr>
        <p:spPr>
          <a:xfrm>
            <a:off x="1573485" y="3842258"/>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0.20</a:t>
            </a:r>
            <a:endParaRPr sz="1800">
              <a:solidFill>
                <a:schemeClr val="dk1"/>
              </a:solidFill>
              <a:latin typeface="Calibri"/>
              <a:ea typeface="Calibri"/>
              <a:cs typeface="Calibri"/>
              <a:sym typeface="Calibri"/>
            </a:endParaRPr>
          </a:p>
        </p:txBody>
      </p:sp>
      <p:sp>
        <p:nvSpPr>
          <p:cNvPr id="791" name="Shape 791"/>
          <p:cNvSpPr txBox="1"/>
          <p:nvPr/>
        </p:nvSpPr>
        <p:spPr>
          <a:xfrm>
            <a:off x="2260966" y="3842258"/>
            <a:ext cx="66240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l-NL" sz="1800">
                <a:solidFill>
                  <a:schemeClr val="dk1"/>
                </a:solidFill>
                <a:latin typeface="Calibri"/>
                <a:ea typeface="Calibri"/>
                <a:cs typeface="Calibri"/>
                <a:sym typeface="Calibri"/>
              </a:rPr>
              <a:t>0.05</a:t>
            </a:r>
            <a:endParaRPr sz="1800">
              <a:solidFill>
                <a:schemeClr val="dk1"/>
              </a:solidFill>
              <a:latin typeface="Calibri"/>
              <a:ea typeface="Calibri"/>
              <a:cs typeface="Calibri"/>
              <a:sym typeface="Calibri"/>
            </a:endParaRPr>
          </a:p>
        </p:txBody>
      </p:sp>
      <p:sp>
        <p:nvSpPr>
          <p:cNvPr id="792" name="Shape 792"/>
          <p:cNvSpPr/>
          <p:nvPr/>
        </p:nvSpPr>
        <p:spPr>
          <a:xfrm rot="-5400000">
            <a:off x="4835941" y="3002389"/>
            <a:ext cx="683400" cy="20004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93" name="Shape 793"/>
          <p:cNvSpPr/>
          <p:nvPr/>
        </p:nvSpPr>
        <p:spPr>
          <a:xfrm>
            <a:off x="6546221" y="3083047"/>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94" name="Shape 794"/>
          <p:cNvSpPr/>
          <p:nvPr/>
        </p:nvSpPr>
        <p:spPr>
          <a:xfrm>
            <a:off x="7249853" y="3076855"/>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95" name="Shape 795"/>
          <p:cNvSpPr/>
          <p:nvPr/>
        </p:nvSpPr>
        <p:spPr>
          <a:xfrm>
            <a:off x="7937229" y="3083047"/>
            <a:ext cx="683400" cy="1824000"/>
          </a:xfrm>
          <a:prstGeom prst="ellipse">
            <a:avLst/>
          </a:prstGeom>
          <a:noFill/>
          <a:ln w="25400" cap="flat" cmpd="sng">
            <a:solidFill>
              <a:srgbClr val="004D9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6" name="Title 1">
            <a:extLst>
              <a:ext uri="{FF2B5EF4-FFF2-40B4-BE49-F238E27FC236}">
                <a16:creationId xmlns:a16="http://schemas.microsoft.com/office/drawing/2014/main" id="{0F99415C-4C69-4482-8257-F65379CAA0A3}"/>
              </a:ext>
            </a:extLst>
          </p:cNvPr>
          <p:cNvSpPr>
            <a:spLocks noGrp="1"/>
          </p:cNvSpPr>
          <p:nvPr>
            <p:ph type="title"/>
          </p:nvPr>
        </p:nvSpPr>
        <p:spPr>
          <a:xfrm>
            <a:off x="840432" y="274638"/>
            <a:ext cx="7620000" cy="1143000"/>
          </a:xfrm>
        </p:spPr>
        <p:txBody>
          <a:bodyPr/>
          <a:lstStyle/>
          <a:p>
            <a:r>
              <a:rPr lang="en-US"/>
              <a:t>Matrix Multiplication </a:t>
            </a:r>
          </a:p>
        </p:txBody>
      </p:sp>
      <p:sp>
        <p:nvSpPr>
          <p:cNvPr id="47" name="Content Placeholder 2">
            <a:extLst>
              <a:ext uri="{FF2B5EF4-FFF2-40B4-BE49-F238E27FC236}">
                <a16:creationId xmlns:a16="http://schemas.microsoft.com/office/drawing/2014/main" id="{D9DA81FC-F925-46B8-8A35-91DE52598E54}"/>
              </a:ext>
            </a:extLst>
          </p:cNvPr>
          <p:cNvSpPr>
            <a:spLocks noGrp="1"/>
          </p:cNvSpPr>
          <p:nvPr>
            <p:ph idx="1"/>
          </p:nvPr>
        </p:nvSpPr>
        <p:spPr>
          <a:xfrm>
            <a:off x="840432" y="1493557"/>
            <a:ext cx="7620000" cy="5431938"/>
          </a:xfrm>
        </p:spPr>
        <p:txBody>
          <a:bodyPr>
            <a:normAutofit fontScale="92500" lnSpcReduction="10000"/>
          </a:bodyPr>
          <a:lstStyle/>
          <a:p>
            <a:pPr marL="114300" indent="0">
              <a:buNone/>
            </a:pPr>
            <a:endParaRPr lang="en-US"/>
          </a:p>
          <a:p>
            <a:pPr marL="114300" indent="0">
              <a:buNone/>
            </a:pPr>
            <a:r>
              <a:rPr lang="en-US"/>
              <a:t>Q1 : What are the dimensions of </a:t>
            </a:r>
            <a:r>
              <a:rPr lang="en-US" i="1"/>
              <a:t>A</a:t>
            </a:r>
            <a:r>
              <a:rPr lang="en-US"/>
              <a:t> and B below ?</a:t>
            </a:r>
          </a:p>
          <a:p>
            <a:pPr marL="114300" indent="0">
              <a:buNone/>
            </a:pPr>
            <a:r>
              <a:rPr lang="en-US"/>
              <a:t>Q2:  What will the dimensions be for </a:t>
            </a:r>
            <a:r>
              <a:rPr lang="en-US" i="1"/>
              <a:t>C </a:t>
            </a:r>
            <a:r>
              <a:rPr lang="en-US"/>
              <a:t>? </a:t>
            </a:r>
          </a:p>
          <a:p>
            <a:pPr marL="114300" indent="0">
              <a:buNone/>
            </a:pPr>
            <a:endParaRPr lang="en-US"/>
          </a:p>
          <a:p>
            <a:pPr marL="114300" indent="0">
              <a:buNone/>
            </a:pPr>
            <a:endParaRPr lang="en-US"/>
          </a:p>
          <a:p>
            <a:pPr marL="114300" indent="0">
              <a:buNone/>
            </a:pPr>
            <a:endParaRPr lang="en-US"/>
          </a:p>
          <a:p>
            <a:pPr marL="114300" indent="0">
              <a:buNone/>
            </a:pPr>
            <a:endParaRPr lang="en-US"/>
          </a:p>
          <a:p>
            <a:pPr marL="114300" indent="0">
              <a:buNone/>
            </a:pPr>
            <a:endParaRPr lang="en-US"/>
          </a:p>
          <a:p>
            <a:pPr marL="114300" indent="0">
              <a:buNone/>
            </a:pPr>
            <a:endParaRPr lang="en-US"/>
          </a:p>
          <a:p>
            <a:pPr marL="114300" indent="0">
              <a:buNone/>
            </a:pPr>
            <a:endParaRPr lang="en-US"/>
          </a:p>
          <a:p>
            <a:pPr marL="114300" indent="0">
              <a:buNone/>
            </a:pPr>
            <a:endParaRPr lang="en-US"/>
          </a:p>
          <a:p>
            <a:pPr marL="114300" indent="0">
              <a:buNone/>
            </a:pPr>
            <a:r>
              <a:rPr lang="en-US"/>
              <a:t>Q3: What will happen in R if  A      *     B</a:t>
            </a:r>
          </a:p>
          <a:p>
            <a:pPr marL="114300" indent="0">
              <a:buNone/>
            </a:pPr>
            <a:r>
              <a:rPr lang="en-US"/>
              <a:t>				   A      *   t(B) </a:t>
            </a:r>
          </a:p>
          <a:p>
            <a:pPr marL="114300" indent="0">
              <a:buNone/>
            </a:pPr>
            <a:r>
              <a:rPr lang="en-US"/>
              <a:t>				   A   %*%  B</a:t>
            </a:r>
          </a:p>
          <a:p>
            <a:pPr marL="114300" indent="0">
              <a:buNone/>
            </a:pPr>
            <a:r>
              <a:rPr lang="en-US"/>
              <a:t>				 t(A)     *    B? </a:t>
            </a:r>
          </a:p>
        </p:txBody>
      </p:sp>
      <p:sp>
        <p:nvSpPr>
          <p:cNvPr id="6" name="TextBox 5">
            <a:extLst>
              <a:ext uri="{FF2B5EF4-FFF2-40B4-BE49-F238E27FC236}">
                <a16:creationId xmlns:a16="http://schemas.microsoft.com/office/drawing/2014/main" id="{48F0EC4F-560D-4268-A58A-F91984A00C27}"/>
              </a:ext>
            </a:extLst>
          </p:cNvPr>
          <p:cNvSpPr txBox="1"/>
          <p:nvPr/>
        </p:nvSpPr>
        <p:spPr>
          <a:xfrm>
            <a:off x="5006750" y="3189965"/>
            <a:ext cx="341760" cy="369332"/>
          </a:xfrm>
          <a:prstGeom prst="rect">
            <a:avLst/>
          </a:prstGeom>
          <a:noFill/>
        </p:spPr>
        <p:txBody>
          <a:bodyPr wrap="none" rtlCol="0">
            <a:spAutoFit/>
          </a:bodyPr>
          <a:lstStyle/>
          <a:p>
            <a:r>
              <a:rPr lang="en-US"/>
              <a:t>A</a:t>
            </a:r>
          </a:p>
        </p:txBody>
      </p:sp>
      <p:sp>
        <p:nvSpPr>
          <p:cNvPr id="7" name="TextBox 6">
            <a:extLst>
              <a:ext uri="{FF2B5EF4-FFF2-40B4-BE49-F238E27FC236}">
                <a16:creationId xmlns:a16="http://schemas.microsoft.com/office/drawing/2014/main" id="{C46B1234-C336-4CBD-84A6-3023458B569F}"/>
              </a:ext>
            </a:extLst>
          </p:cNvPr>
          <p:cNvSpPr txBox="1"/>
          <p:nvPr/>
        </p:nvSpPr>
        <p:spPr>
          <a:xfrm>
            <a:off x="7399046" y="2606253"/>
            <a:ext cx="343364" cy="369332"/>
          </a:xfrm>
          <a:prstGeom prst="rect">
            <a:avLst/>
          </a:prstGeom>
          <a:noFill/>
        </p:spPr>
        <p:txBody>
          <a:bodyPr wrap="none" rtlCol="0">
            <a:spAutoFit/>
          </a:bodyPr>
          <a:lstStyle/>
          <a:p>
            <a:r>
              <a:rPr lang="en-US"/>
              <a:t>B</a:t>
            </a:r>
          </a:p>
        </p:txBody>
      </p:sp>
      <p:sp>
        <p:nvSpPr>
          <p:cNvPr id="8" name="TextBox 7">
            <a:extLst>
              <a:ext uri="{FF2B5EF4-FFF2-40B4-BE49-F238E27FC236}">
                <a16:creationId xmlns:a16="http://schemas.microsoft.com/office/drawing/2014/main" id="{C863D72A-ADAE-4DA6-A7B0-2E2F812E417C}"/>
              </a:ext>
            </a:extLst>
          </p:cNvPr>
          <p:cNvSpPr txBox="1"/>
          <p:nvPr/>
        </p:nvSpPr>
        <p:spPr>
          <a:xfrm>
            <a:off x="1733805" y="3273708"/>
            <a:ext cx="341760" cy="369332"/>
          </a:xfrm>
          <a:prstGeom prst="rect">
            <a:avLst/>
          </a:prstGeom>
          <a:noFill/>
        </p:spPr>
        <p:txBody>
          <a:bodyPr wrap="square" rtlCol="0">
            <a:spAutoFit/>
          </a:bodyPr>
          <a:lstStyle/>
          <a:p>
            <a:r>
              <a:rPr lang="en-US"/>
              <a:t>C</a:t>
            </a:r>
          </a:p>
        </p:txBody>
      </p:sp>
    </p:spTree>
    <p:extLst>
      <p:ext uri="{BB962C8B-B14F-4D97-AF65-F5344CB8AC3E}">
        <p14:creationId xmlns:p14="http://schemas.microsoft.com/office/powerpoint/2010/main" val="1522239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9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8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94"/>
                                        </p:tgtEl>
                                        <p:attrNameLst>
                                          <p:attrName>style.visibility</p:attrName>
                                        </p:attrNameLst>
                                      </p:cBhvr>
                                      <p:to>
                                        <p:strVal val="visible"/>
                                      </p:to>
                                    </p:set>
                                  </p:childTnLst>
                                </p:cTn>
                              </p:par>
                              <p:par>
                                <p:cTn id="25" presetID="1" presetClass="exit" presetSubtype="0" fill="hold" nodeType="withEffect">
                                  <p:stCondLst>
                                    <p:cond delay="0"/>
                                  </p:stCondLst>
                                  <p:childTnLst>
                                    <p:set>
                                      <p:cBhvr>
                                        <p:cTn id="26" dur="1" fill="hold">
                                          <p:stCondLst>
                                            <p:cond delay="1"/>
                                          </p:stCondLst>
                                        </p:cTn>
                                        <p:tgtEl>
                                          <p:spTgt spid="79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9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95"/>
                                        </p:tgtEl>
                                        <p:attrNameLst>
                                          <p:attrName>style.visibility</p:attrName>
                                        </p:attrNameLst>
                                      </p:cBhvr>
                                      <p:to>
                                        <p:strVal val="visible"/>
                                      </p:to>
                                    </p:set>
                                  </p:childTnLst>
                                </p:cTn>
                              </p:par>
                              <p:par>
                                <p:cTn id="35" presetID="1" presetClass="exit" presetSubtype="0" fill="hold" nodeType="withEffect">
                                  <p:stCondLst>
                                    <p:cond delay="0"/>
                                  </p:stCondLst>
                                  <p:childTnLst>
                                    <p:set>
                                      <p:cBhvr>
                                        <p:cTn id="36" dur="1" fill="hold">
                                          <p:stCondLst>
                                            <p:cond delay="1"/>
                                          </p:stCondLst>
                                        </p:cTn>
                                        <p:tgtEl>
                                          <p:spTgt spid="794"/>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79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7">
                                            <p:txEl>
                                              <p:pRg st="11" end="1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7">
                                            <p:txEl>
                                              <p:pRg st="12" end="12"/>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7">
                                            <p:txEl>
                                              <p:pRg st="13" end="13"/>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47">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DARTH">
  <a:themeElements>
    <a:clrScheme name="DARTH">
      <a:dk1>
        <a:sysClr val="windowText" lastClr="000000"/>
      </a:dk1>
      <a:lt1>
        <a:sysClr val="window" lastClr="FFFFFF"/>
      </a:lt1>
      <a:dk2>
        <a:srgbClr val="696367"/>
      </a:dk2>
      <a:lt2>
        <a:srgbClr val="D9CFC5"/>
      </a:lt2>
      <a:accent1>
        <a:srgbClr val="009999"/>
      </a:accent1>
      <a:accent2>
        <a:srgbClr val="64B636"/>
      </a:accent2>
      <a:accent3>
        <a:srgbClr val="004D99"/>
      </a:accent3>
      <a:accent4>
        <a:srgbClr val="378369"/>
      </a:accent4>
      <a:accent5>
        <a:srgbClr val="F7730B"/>
      </a:accent5>
      <a:accent6>
        <a:srgbClr val="C19859"/>
      </a:accent6>
      <a:hlink>
        <a:srgbClr val="6B9F25"/>
      </a:hlink>
      <a:folHlink>
        <a:srgbClr val="FDAD1E"/>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hemeDARTH" id="{9AAB4819-0B17-CB4D-852A-5F76AF0F5A64}" vid="{72784F96-721B-7543-B42D-15A68327EA4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ARTH">
    <a:dk1>
      <a:sysClr val="windowText" lastClr="000000"/>
    </a:dk1>
    <a:lt1>
      <a:sysClr val="window" lastClr="FFFFFF"/>
    </a:lt1>
    <a:dk2>
      <a:srgbClr val="696367"/>
    </a:dk2>
    <a:lt2>
      <a:srgbClr val="D9CFC5"/>
    </a:lt2>
    <a:accent1>
      <a:srgbClr val="009999"/>
    </a:accent1>
    <a:accent2>
      <a:srgbClr val="64B636"/>
    </a:accent2>
    <a:accent3>
      <a:srgbClr val="004D99"/>
    </a:accent3>
    <a:accent4>
      <a:srgbClr val="378369"/>
    </a:accent4>
    <a:accent5>
      <a:srgbClr val="F7730B"/>
    </a:accent5>
    <a:accent6>
      <a:srgbClr val="C19859"/>
    </a:accent6>
    <a:hlink>
      <a:srgbClr val="6B9F25"/>
    </a:hlink>
    <a:folHlink>
      <a:srgbClr val="FDAD1E"/>
    </a:folHlink>
  </a:clrScheme>
</a:themeOverride>
</file>

<file path=docProps/app.xml><?xml version="1.0" encoding="utf-8"?>
<Properties xmlns="http://schemas.openxmlformats.org/officeDocument/2006/extended-properties" xmlns:vt="http://schemas.openxmlformats.org/officeDocument/2006/docPropsVTypes">
  <Template/>
  <TotalTime>0</TotalTime>
  <Words>159</Words>
  <Application>Microsoft Office PowerPoint</Application>
  <PresentationFormat>On-screen Show (4:3)</PresentationFormat>
  <Paragraphs>104</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Verdana</vt:lpstr>
      <vt:lpstr>ThemeDARTH</vt:lpstr>
      <vt:lpstr>Matrix Addition</vt:lpstr>
      <vt:lpstr>Matrix Element-wise Multiplication</vt:lpstr>
      <vt:lpstr>Matrix Multiplication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Cost-effectiveness and Decision Modeling</dc:title>
  <dc:creator>Eva Enns</dc:creator>
  <cp:lastModifiedBy>Alan Yang</cp:lastModifiedBy>
  <cp:revision>3</cp:revision>
  <dcterms:created xsi:type="dcterms:W3CDTF">2018-07-06T17:43:18Z</dcterms:created>
  <dcterms:modified xsi:type="dcterms:W3CDTF">2020-11-03T17:05:05Z</dcterms:modified>
</cp:coreProperties>
</file>